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2"/>
  </p:notesMasterIdLst>
  <p:sldIdLst>
    <p:sldId id="256" r:id="rId2"/>
    <p:sldId id="266" r:id="rId3"/>
    <p:sldId id="270" r:id="rId4"/>
    <p:sldId id="261" r:id="rId5"/>
    <p:sldId id="262" r:id="rId6"/>
    <p:sldId id="264" r:id="rId7"/>
    <p:sldId id="263" r:id="rId8"/>
    <p:sldId id="269" r:id="rId9"/>
    <p:sldId id="265" r:id="rId10"/>
    <p:sldId id="268" r:id="rId11"/>
  </p:sldIdLst>
  <p:sldSz cx="12192000" cy="6858000"/>
  <p:notesSz cx="6858000" cy="9144000"/>
  <p:embeddedFontLst>
    <p:embeddedFont>
      <p:font typeface="Figtree" panose="020B0604020202020204" charset="0"/>
      <p:regular r:id="rId13"/>
      <p:bold r:id="rId14"/>
      <p:italic r:id="rId15"/>
      <p:boldItalic r:id="rId16"/>
    </p:embeddedFont>
  </p:embeddedFontLst>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5E1EFE-2004-5E47-4E63-F95F537B587C}" v="45" dt="2025-05-21T15:36:06.817"/>
    <p1510:client id="{0E49A83D-AD57-D037-B8D9-8F4E0ED24491}" v="21" dt="2025-05-22T12:56:39.357"/>
    <p1510:client id="{1C500CE2-CE07-DBAF-1ED7-38E2032F0074}" v="129" dt="2025-05-21T09:56:10.326"/>
    <p1510:client id="{2E29A0BB-7AD3-C283-C870-681892C6DA42}" v="144" dt="2025-05-21T15:41:35.522"/>
    <p1510:client id="{32961810-A996-8A64-238C-BC1A1D7D324A}" v="10" dt="2025-05-21T09:21:05.958"/>
    <p1510:client id="{540223CA-7A78-007B-FEB0-338A308F96EB}" v="242" dt="2025-05-21T12:57:21.100"/>
    <p1510:client id="{593D3ECB-2F7C-F69D-6837-D1F4268526CC}" v="135" dt="2025-05-21T09:44:59.782"/>
    <p1510:client id="{65D79A49-6DC6-0286-EDA0-408EAACE3EED}" v="113" dt="2025-05-21T15:38:45.157"/>
    <p1510:client id="{6E2298D8-40B8-4822-71AC-8BA4D68C95F8}" v="509" dt="2025-05-21T14:38:20.004"/>
    <p1510:client id="{737406EB-6668-6416-D1E1-8C484E77C8E9}" v="691" dt="2025-05-21T11:35:36.749"/>
    <p1510:client id="{824BD980-A127-953A-6BF0-76B54D3DE29B}" v="22" dt="2025-05-21T13:15:18.302"/>
    <p1510:client id="{BFD96D7C-99C9-4945-9F60-205726AA4FD5}" v="23" dt="2025-05-21T08:21:54.611"/>
    <p1510:client id="{DF77D68D-22FD-B809-256D-D86FF6EC9876}" v="43" dt="2025-05-21T09:56:39.116"/>
    <p1510:client id="{F071511C-E831-4EE9-A755-05505DBC18E4}" v="822" dt="2025-05-21T15:48:49.9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jpeg>
</file>

<file path=ppt/media/image21.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sv-SE"/>
          </a:p>
        </p:txBody>
      </p:sp>
      <p:sp>
        <p:nvSpPr>
          <p:cNvPr id="3" name="Platshållare fö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BACA97-DCC5-D741-8303-D68B06D997A0}" type="datetimeFigureOut">
              <a:rPr lang="sv-SE" smtClean="0"/>
              <a:t>2025-05-23</a:t>
            </a:fld>
            <a:endParaRPr lang="sv-SE"/>
          </a:p>
        </p:txBody>
      </p:sp>
      <p:sp>
        <p:nvSpPr>
          <p:cNvPr id="4" name="Platshållare för bildobjekt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sv-SE"/>
          </a:p>
        </p:txBody>
      </p:sp>
      <p:sp>
        <p:nvSpPr>
          <p:cNvPr id="5" name="Platshållare för anteckninga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6" name="Platshållare för sidfo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sv-SE"/>
          </a:p>
        </p:txBody>
      </p:sp>
      <p:sp>
        <p:nvSpPr>
          <p:cNvPr id="7" name="Platshållare för bild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702129-24FE-4746-9897-C7E55345F5DD}" type="slidenum">
              <a:rPr lang="sv-SE" smtClean="0"/>
              <a:t>‹Nr.›</a:t>
            </a:fld>
            <a:endParaRPr lang="sv-SE"/>
          </a:p>
        </p:txBody>
      </p:sp>
    </p:spTree>
    <p:extLst>
      <p:ext uri="{BB962C8B-B14F-4D97-AF65-F5344CB8AC3E}">
        <p14:creationId xmlns:p14="http://schemas.microsoft.com/office/powerpoint/2010/main" val="4061700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ea typeface="Calibri"/>
                <a:cs typeface="Calibri"/>
              </a:rPr>
              <a:t>Ksenia 15 sec</a:t>
            </a:r>
          </a:p>
          <a:p>
            <a:endParaRPr lang="en-US">
              <a:ea typeface="Calibri"/>
              <a:cs typeface="Calibri"/>
            </a:endParaRPr>
          </a:p>
          <a:p>
            <a:r>
              <a:rPr lang="en-US">
                <a:ea typeface="Calibri"/>
                <a:cs typeface="Calibri"/>
              </a:rPr>
              <a:t>Can AI tell your cat from your dog and even its breed? In this project my team and I set out to answer this question by trying out transfer learning and semi-supervised learning techniques to adapt a pre-trained ResNet50 model to classify images of various pet breeds.</a:t>
            </a:r>
          </a:p>
        </p:txBody>
      </p:sp>
      <p:sp>
        <p:nvSpPr>
          <p:cNvPr id="4" name="Foliennummernplatzhalter 3"/>
          <p:cNvSpPr>
            <a:spLocks noGrp="1"/>
          </p:cNvSpPr>
          <p:nvPr>
            <p:ph type="sldNum" sz="quarter" idx="5"/>
          </p:nvPr>
        </p:nvSpPr>
        <p:spPr/>
        <p:txBody>
          <a:bodyPr/>
          <a:lstStyle/>
          <a:p>
            <a:fld id="{19702129-24FE-4746-9897-C7E55345F5DD}" type="slidenum">
              <a:rPr lang="sv-SE" smtClean="0"/>
              <a:t>1</a:t>
            </a:fld>
            <a:endParaRPr lang="sv-SE"/>
          </a:p>
        </p:txBody>
      </p:sp>
    </p:spTree>
    <p:extLst>
      <p:ext uri="{BB962C8B-B14F-4D97-AF65-F5344CB8AC3E}">
        <p14:creationId xmlns:p14="http://schemas.microsoft.com/office/powerpoint/2010/main" val="1782052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88CDB3-81A1-C018-FAD5-64FA45B7A2CE}"/>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A2A08AE0-C263-A4BF-CFED-91F80347AD6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9905D639-8BE1-4D38-0A16-FA233A9A667E}"/>
              </a:ext>
            </a:extLst>
          </p:cNvPr>
          <p:cNvSpPr>
            <a:spLocks noGrp="1"/>
          </p:cNvSpPr>
          <p:nvPr>
            <p:ph type="body" idx="1"/>
          </p:nvPr>
        </p:nvSpPr>
        <p:spPr/>
        <p:txBody>
          <a:bodyPr/>
          <a:lstStyle/>
          <a:p>
            <a:r>
              <a:rPr lang="en-US">
                <a:ea typeface="Calibri"/>
                <a:cs typeface="Calibri"/>
              </a:rPr>
              <a:t>Johannes – 20 sec</a:t>
            </a:r>
          </a:p>
        </p:txBody>
      </p:sp>
      <p:sp>
        <p:nvSpPr>
          <p:cNvPr id="4" name="Foliennummernplatzhalter 3">
            <a:extLst>
              <a:ext uri="{FF2B5EF4-FFF2-40B4-BE49-F238E27FC236}">
                <a16:creationId xmlns:a16="http://schemas.microsoft.com/office/drawing/2014/main" id="{3A9F9906-AF15-C395-355B-3242ACFF15C0}"/>
              </a:ext>
            </a:extLst>
          </p:cNvPr>
          <p:cNvSpPr>
            <a:spLocks noGrp="1"/>
          </p:cNvSpPr>
          <p:nvPr>
            <p:ph type="sldNum" sz="quarter" idx="5"/>
          </p:nvPr>
        </p:nvSpPr>
        <p:spPr/>
        <p:txBody>
          <a:bodyPr/>
          <a:lstStyle/>
          <a:p>
            <a:fld id="{19702129-24FE-4746-9897-C7E55345F5DD}" type="slidenum">
              <a:rPr lang="sv-SE" smtClean="0"/>
              <a:t>10</a:t>
            </a:fld>
            <a:endParaRPr lang="sv-SE"/>
          </a:p>
        </p:txBody>
      </p:sp>
    </p:spTree>
    <p:extLst>
      <p:ext uri="{BB962C8B-B14F-4D97-AF65-F5344CB8AC3E}">
        <p14:creationId xmlns:p14="http://schemas.microsoft.com/office/powerpoint/2010/main" val="391673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ea typeface="Calibri"/>
                <a:cs typeface="Calibri"/>
              </a:rPr>
              <a:t>15 sec. 37 breeds of cats and dogs, around 200 images per breed, 7300 images in total.</a:t>
            </a:r>
            <a:r>
              <a:rPr lang="en-US"/>
              <a:t> fine-grained labels and</a:t>
            </a:r>
            <a:endParaRPr lang="de-DE"/>
          </a:p>
          <a:p>
            <a:r>
              <a:rPr lang="en-US"/>
              <a:t>high intra-class variance</a:t>
            </a:r>
          </a:p>
          <a:p>
            <a:endParaRPr lang="en-US">
              <a:ea typeface="Calibri"/>
              <a:cs typeface="Calibri"/>
            </a:endParaRPr>
          </a:p>
          <a:p>
            <a:r>
              <a:rPr lang="en-US">
                <a:ea typeface="Calibri"/>
                <a:cs typeface="Calibri"/>
              </a:rPr>
              <a:t>To do this we worked with Oxford-IIIT Pet Dataset. It includes 37 breeds of cats and dogs, with around 200 images per breed – 7300 images in total. The primarily motivation for using this dataset is to tackle the challenge of fine-grained classification, where differences between breeds are subtle and intra-class variability is high.</a:t>
            </a:r>
          </a:p>
        </p:txBody>
      </p:sp>
      <p:sp>
        <p:nvSpPr>
          <p:cNvPr id="4" name="Foliennummernplatzhalter 3"/>
          <p:cNvSpPr>
            <a:spLocks noGrp="1"/>
          </p:cNvSpPr>
          <p:nvPr>
            <p:ph type="sldNum" sz="quarter" idx="5"/>
          </p:nvPr>
        </p:nvSpPr>
        <p:spPr/>
        <p:txBody>
          <a:bodyPr/>
          <a:lstStyle/>
          <a:p>
            <a:fld id="{19702129-24FE-4746-9897-C7E55345F5DD}" type="slidenum">
              <a:rPr lang="sv-SE" smtClean="0"/>
              <a:t>2</a:t>
            </a:fld>
            <a:endParaRPr lang="sv-SE"/>
          </a:p>
        </p:txBody>
      </p:sp>
    </p:spTree>
    <p:extLst>
      <p:ext uri="{BB962C8B-B14F-4D97-AF65-F5344CB8AC3E}">
        <p14:creationId xmlns:p14="http://schemas.microsoft.com/office/powerpoint/2010/main" val="1074267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D24B0D-8A0A-4C56-26A8-400BE1F087C0}"/>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553EC708-7CEF-73D1-E966-DE8E6DE8F0F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5C420F00-57C6-7914-6101-18C378D9C976}"/>
              </a:ext>
            </a:extLst>
          </p:cNvPr>
          <p:cNvSpPr>
            <a:spLocks noGrp="1"/>
          </p:cNvSpPr>
          <p:nvPr>
            <p:ph type="body" idx="1"/>
          </p:nvPr>
        </p:nvSpPr>
        <p:spPr/>
        <p:txBody>
          <a:bodyPr/>
          <a:lstStyle/>
          <a:p>
            <a:r>
              <a:rPr lang="en-US">
                <a:ea typeface="Calibri"/>
                <a:cs typeface="Calibri"/>
              </a:rPr>
              <a:t>15 sec. 37 breeds of cats and dogs, around 200 images per breed, 7300 images in total.</a:t>
            </a:r>
            <a:r>
              <a:rPr lang="en-US"/>
              <a:t> fine-grained labels and</a:t>
            </a:r>
            <a:endParaRPr lang="de-DE"/>
          </a:p>
          <a:p>
            <a:r>
              <a:rPr lang="en-US"/>
              <a:t>high intra-class variance</a:t>
            </a:r>
          </a:p>
          <a:p>
            <a:endParaRPr lang="en-US">
              <a:ea typeface="Calibri"/>
              <a:cs typeface="Calibri"/>
            </a:endParaRPr>
          </a:p>
          <a:p>
            <a:r>
              <a:rPr lang="en-US">
                <a:ea typeface="Calibri"/>
                <a:cs typeface="Calibri"/>
              </a:rPr>
              <a:t>To do this we worked with Oxford-IIIT Pet Dataset. It includes 37 breeds of cats and dogs, with around 200 images per breed – 7300 images in total. The primarily motivation for using this dataset is to tackle the challenge of fine-grained classification, where differences between breeds are subtle and intra-class variability is high.</a:t>
            </a:r>
          </a:p>
        </p:txBody>
      </p:sp>
      <p:sp>
        <p:nvSpPr>
          <p:cNvPr id="4" name="Foliennummernplatzhalter 3">
            <a:extLst>
              <a:ext uri="{FF2B5EF4-FFF2-40B4-BE49-F238E27FC236}">
                <a16:creationId xmlns:a16="http://schemas.microsoft.com/office/drawing/2014/main" id="{51F0DEB6-B072-9557-5979-5E8A05AB0AF5}"/>
              </a:ext>
            </a:extLst>
          </p:cNvPr>
          <p:cNvSpPr>
            <a:spLocks noGrp="1"/>
          </p:cNvSpPr>
          <p:nvPr>
            <p:ph type="sldNum" sz="quarter" idx="5"/>
          </p:nvPr>
        </p:nvSpPr>
        <p:spPr/>
        <p:txBody>
          <a:bodyPr/>
          <a:lstStyle/>
          <a:p>
            <a:fld id="{19702129-24FE-4746-9897-C7E55345F5DD}" type="slidenum">
              <a:rPr lang="sv-SE" smtClean="0"/>
              <a:t>3</a:t>
            </a:fld>
            <a:endParaRPr lang="sv-SE"/>
          </a:p>
        </p:txBody>
      </p:sp>
    </p:spTree>
    <p:extLst>
      <p:ext uri="{BB962C8B-B14F-4D97-AF65-F5344CB8AC3E}">
        <p14:creationId xmlns:p14="http://schemas.microsoft.com/office/powerpoint/2010/main" val="38339651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ea typeface="Calibri"/>
                <a:cs typeface="Calibri"/>
              </a:rPr>
              <a:t>Ksenia – 30s</a:t>
            </a:r>
            <a:endParaRPr lang="de-DE">
              <a:ea typeface="Calibri"/>
              <a:cs typeface="Calibri"/>
            </a:endParaRPr>
          </a:p>
          <a:p>
            <a:r>
              <a:rPr lang="en-US">
                <a:ea typeface="Calibri"/>
                <a:cs typeface="Calibri"/>
              </a:rPr>
              <a:t>We first tried to solve a binary classification problem, recognizing whether and image shows a cat or a dog. We used a pre-trained ResNet50 model and applied feature extraction, where we froze all the earlier layers and only trained the final classification layer. This approach let us achieve a test accuracy of above 99%.</a:t>
            </a:r>
          </a:p>
        </p:txBody>
      </p:sp>
      <p:sp>
        <p:nvSpPr>
          <p:cNvPr id="4" name="Foliennummernplatzhalter 3"/>
          <p:cNvSpPr>
            <a:spLocks noGrp="1"/>
          </p:cNvSpPr>
          <p:nvPr>
            <p:ph type="sldNum" sz="quarter" idx="5"/>
          </p:nvPr>
        </p:nvSpPr>
        <p:spPr/>
        <p:txBody>
          <a:bodyPr/>
          <a:lstStyle/>
          <a:p>
            <a:fld id="{19702129-24FE-4746-9897-C7E55345F5DD}" type="slidenum">
              <a:rPr lang="sv-SE" smtClean="0"/>
              <a:t>4</a:t>
            </a:fld>
            <a:endParaRPr lang="sv-SE"/>
          </a:p>
        </p:txBody>
      </p:sp>
    </p:spTree>
    <p:extLst>
      <p:ext uri="{BB962C8B-B14F-4D97-AF65-F5344CB8AC3E}">
        <p14:creationId xmlns:p14="http://schemas.microsoft.com/office/powerpoint/2010/main" val="3743002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ea typeface="Calibri"/>
                <a:cs typeface="Calibri"/>
              </a:rPr>
              <a:t>For the breed classification we aim to determine all 37 cat and dog breeds.</a:t>
            </a:r>
            <a:endParaRPr lang="de-DE"/>
          </a:p>
          <a:p>
            <a:endParaRPr lang="en-US">
              <a:ea typeface="Calibri"/>
              <a:cs typeface="Calibri"/>
            </a:endParaRPr>
          </a:p>
          <a:p>
            <a:r>
              <a:rPr lang="en-US">
                <a:ea typeface="Calibri"/>
                <a:cs typeface="Calibri"/>
              </a:rPr>
              <a:t>Therefore we evaluated and implemented two main strategies including training with unfreezing one layer at a time and simultaneously training the last layers as a second strategy.</a:t>
            </a:r>
          </a:p>
          <a:p>
            <a:endParaRPr lang="en-US">
              <a:ea typeface="Calibri"/>
              <a:cs typeface="Calibri"/>
            </a:endParaRPr>
          </a:p>
          <a:p>
            <a:r>
              <a:rPr lang="en-US">
                <a:ea typeface="Calibri"/>
                <a:cs typeface="Calibri"/>
              </a:rPr>
              <a:t>Additionally further improvements were considered like data augmentation, L2 regularization, training or not the batch norm layers and learning rate scheduling.</a:t>
            </a:r>
          </a:p>
          <a:p>
            <a:endParaRPr lang="en-US">
              <a:ea typeface="Calibri"/>
              <a:cs typeface="Calibri"/>
            </a:endParaRPr>
          </a:p>
          <a:p>
            <a:r>
              <a:rPr lang="en-US">
                <a:ea typeface="Calibri"/>
                <a:cs typeface="Calibri"/>
              </a:rPr>
              <a:t>The results of our experiments can be seen in the table and show a clear improvement in performance compared to the feature extraction that was used for the binary classification.</a:t>
            </a:r>
          </a:p>
          <a:p>
            <a:endParaRPr lang="en-US">
              <a:ea typeface="Calibri"/>
              <a:cs typeface="Calibri"/>
            </a:endParaRPr>
          </a:p>
          <a:p>
            <a:r>
              <a:rPr lang="en-US">
                <a:ea typeface="Calibri"/>
                <a:cs typeface="Calibri"/>
              </a:rPr>
              <a:t>The best result was obtained for simultaneously tuning up to the second layer.</a:t>
            </a:r>
          </a:p>
          <a:p>
            <a:endParaRPr lang="en-US">
              <a:ea typeface="Calibri"/>
              <a:cs typeface="Calibri"/>
            </a:endParaRPr>
          </a:p>
          <a:p>
            <a:endParaRPr lang="en-US">
              <a:ea typeface="Calibri"/>
              <a:cs typeface="Calibri"/>
            </a:endParaRPr>
          </a:p>
          <a:p>
            <a:endParaRPr lang="en-US">
              <a:ea typeface="Calibri"/>
              <a:cs typeface="Calibri"/>
            </a:endParaRPr>
          </a:p>
          <a:p>
            <a:endParaRPr lang="en-US">
              <a:ea typeface="Calibri"/>
              <a:cs typeface="Calibri"/>
            </a:endParaRPr>
          </a:p>
          <a:p>
            <a:r>
              <a:rPr lang="en-US">
                <a:ea typeface="Calibri"/>
                <a:cs typeface="Calibri"/>
              </a:rPr>
              <a:t>Feature Ex: 25 epochs, eta = 0.0001</a:t>
            </a:r>
          </a:p>
          <a:p>
            <a:r>
              <a:rPr lang="en-US">
                <a:ea typeface="Calibri"/>
                <a:cs typeface="Calibri"/>
              </a:rPr>
              <a:t>Unfreezing: L=4 for 3 epochs, eta = 0.0001, decay of 20% per layer</a:t>
            </a:r>
          </a:p>
          <a:p>
            <a:r>
              <a:rPr lang="en-US" err="1">
                <a:ea typeface="Calibri"/>
                <a:cs typeface="Calibri"/>
              </a:rPr>
              <a:t>Simult</a:t>
            </a:r>
            <a:r>
              <a:rPr lang="en-US">
                <a:ea typeface="Calibri"/>
                <a:cs typeface="Calibri"/>
              </a:rPr>
              <a:t>. Training: up to layer 2 for 5 epochs, eta = 0.0001, decay of 35% per epoch </a:t>
            </a:r>
          </a:p>
          <a:p>
            <a:endParaRPr lang="en-US">
              <a:ea typeface="Calibri"/>
              <a:cs typeface="Calibri"/>
            </a:endParaRPr>
          </a:p>
          <a:p>
            <a:r>
              <a:rPr lang="en-US"/>
              <a:t>Alex – 40s</a:t>
            </a:r>
            <a:endParaRPr lang="en-US">
              <a:ea typeface="Calibri"/>
              <a:cs typeface="Calibri"/>
            </a:endParaRPr>
          </a:p>
          <a:p>
            <a:endParaRPr lang="en-US">
              <a:ea typeface="Calibri"/>
              <a:cs typeface="Calibri"/>
            </a:endParaRPr>
          </a:p>
        </p:txBody>
      </p:sp>
      <p:sp>
        <p:nvSpPr>
          <p:cNvPr id="4" name="Foliennummernplatzhalter 3"/>
          <p:cNvSpPr>
            <a:spLocks noGrp="1"/>
          </p:cNvSpPr>
          <p:nvPr>
            <p:ph type="sldNum" sz="quarter" idx="5"/>
          </p:nvPr>
        </p:nvSpPr>
        <p:spPr/>
        <p:txBody>
          <a:bodyPr/>
          <a:lstStyle/>
          <a:p>
            <a:fld id="{19702129-24FE-4746-9897-C7E55345F5DD}" type="slidenum">
              <a:rPr lang="sv-SE" smtClean="0"/>
              <a:t>5</a:t>
            </a:fld>
            <a:endParaRPr lang="sv-SE"/>
          </a:p>
        </p:txBody>
      </p:sp>
    </p:spTree>
    <p:extLst>
      <p:ext uri="{BB962C8B-B14F-4D97-AF65-F5344CB8AC3E}">
        <p14:creationId xmlns:p14="http://schemas.microsoft.com/office/powerpoint/2010/main" val="1212139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ea typeface="Calibri"/>
                <a:cs typeface="Calibri"/>
              </a:rPr>
              <a:t>Johannes - 20s</a:t>
            </a:r>
          </a:p>
        </p:txBody>
      </p:sp>
      <p:sp>
        <p:nvSpPr>
          <p:cNvPr id="4" name="Foliennummernplatzhalter 3"/>
          <p:cNvSpPr>
            <a:spLocks noGrp="1"/>
          </p:cNvSpPr>
          <p:nvPr>
            <p:ph type="sldNum" sz="quarter" idx="5"/>
          </p:nvPr>
        </p:nvSpPr>
        <p:spPr/>
        <p:txBody>
          <a:bodyPr/>
          <a:lstStyle/>
          <a:p>
            <a:fld id="{19702129-24FE-4746-9897-C7E55345F5DD}" type="slidenum">
              <a:rPr lang="sv-SE" smtClean="0"/>
              <a:t>6</a:t>
            </a:fld>
            <a:endParaRPr lang="sv-SE"/>
          </a:p>
        </p:txBody>
      </p:sp>
    </p:spTree>
    <p:extLst>
      <p:ext uri="{BB962C8B-B14F-4D97-AF65-F5344CB8AC3E}">
        <p14:creationId xmlns:p14="http://schemas.microsoft.com/office/powerpoint/2010/main" val="1792975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ea typeface="Calibri"/>
                <a:cs typeface="Calibri"/>
              </a:rPr>
              <a:t>Tobi – 1:40 min (both slides)</a:t>
            </a:r>
          </a:p>
          <a:p>
            <a:pPr marL="171450" indent="-171450">
              <a:buFont typeface="Calibri"/>
              <a:buChar char="-"/>
            </a:pPr>
            <a:r>
              <a:rPr lang="en-US">
                <a:ea typeface="Calibri"/>
                <a:cs typeface="Calibri"/>
              </a:rPr>
              <a:t>Consistency Regularization: Leverage unlabeled data by assuming similar network outputs for augmented versions of the sample --&gt; enhances robustness and generalization</a:t>
            </a:r>
          </a:p>
          <a:p>
            <a:pPr marL="171450" indent="-171450">
              <a:buFont typeface="Calibri"/>
              <a:buChar char="-"/>
            </a:pPr>
            <a:r>
              <a:rPr lang="en-US">
                <a:ea typeface="Calibri"/>
                <a:cs typeface="Calibri"/>
              </a:rPr>
              <a:t>Pseudo-Labeling: Use model's predictions as artificial labels for unlabeled data (but only with high confidence, i.e. above a certain threshold)</a:t>
            </a:r>
          </a:p>
          <a:p>
            <a:pPr marL="171450" indent="-171450">
              <a:buFont typeface="Calibri"/>
              <a:buChar char="-"/>
            </a:pPr>
            <a:r>
              <a:rPr lang="en-US">
                <a:ea typeface="Calibri"/>
                <a:cs typeface="Calibri"/>
              </a:rPr>
              <a:t>Weak Augmentation: Image normalization (clip to [0, 1]), random horizontal flipping, random resize crop (224 x 224 x 3)</a:t>
            </a:r>
          </a:p>
          <a:p>
            <a:pPr marL="171450" indent="-171450">
              <a:buFont typeface="Calibri"/>
              <a:buChar char="-"/>
            </a:pPr>
            <a:r>
              <a:rPr lang="en-US">
                <a:ea typeface="Calibri"/>
                <a:cs typeface="Calibri"/>
              </a:rPr>
              <a:t>Strong Augmentation: weak + random color jitter (80%), gaussian blur (50%), random rotation (</a:t>
            </a:r>
            <a:r>
              <a:rPr lang="en-US"/>
              <a:t>±15 deg) </a:t>
            </a:r>
            <a:endParaRPr lang="en-US">
              <a:ea typeface="Calibri"/>
              <a:cs typeface="Calibri"/>
            </a:endParaRPr>
          </a:p>
        </p:txBody>
      </p:sp>
      <p:sp>
        <p:nvSpPr>
          <p:cNvPr id="4" name="Foliennummernplatzhalter 3"/>
          <p:cNvSpPr>
            <a:spLocks noGrp="1"/>
          </p:cNvSpPr>
          <p:nvPr>
            <p:ph type="sldNum" sz="quarter" idx="5"/>
          </p:nvPr>
        </p:nvSpPr>
        <p:spPr/>
        <p:txBody>
          <a:bodyPr/>
          <a:lstStyle/>
          <a:p>
            <a:fld id="{19702129-24FE-4746-9897-C7E55345F5DD}" type="slidenum">
              <a:rPr lang="sv-SE" smtClean="0"/>
              <a:t>7</a:t>
            </a:fld>
            <a:endParaRPr lang="sv-SE"/>
          </a:p>
        </p:txBody>
      </p:sp>
    </p:spTree>
    <p:extLst>
      <p:ext uri="{BB962C8B-B14F-4D97-AF65-F5344CB8AC3E}">
        <p14:creationId xmlns:p14="http://schemas.microsoft.com/office/powerpoint/2010/main" val="962009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307C5D-37CC-F0C8-3825-6BA88F9D5934}"/>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B7DC9A3-157F-51AB-0F8A-C3A999275209}"/>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59112006-54A4-96F8-7E27-57CC31FBFE09}"/>
              </a:ext>
            </a:extLst>
          </p:cNvPr>
          <p:cNvSpPr>
            <a:spLocks noGrp="1"/>
          </p:cNvSpPr>
          <p:nvPr>
            <p:ph type="body" idx="1"/>
          </p:nvPr>
        </p:nvSpPr>
        <p:spPr/>
        <p:txBody>
          <a:bodyPr/>
          <a:lstStyle/>
          <a:p>
            <a:r>
              <a:rPr lang="en-US">
                <a:ea typeface="Calibri"/>
                <a:cs typeface="Calibri"/>
              </a:rPr>
              <a:t>Tobi</a:t>
            </a:r>
          </a:p>
          <a:p>
            <a:pPr marL="171450" indent="-171450">
              <a:buFont typeface="Calibri"/>
              <a:buChar char="-"/>
            </a:pPr>
            <a:r>
              <a:rPr lang="en-US">
                <a:ea typeface="Calibri"/>
                <a:cs typeface="Calibri"/>
              </a:rPr>
              <a:t>Threshold Pseudo-Label: tau = 95%</a:t>
            </a:r>
          </a:p>
          <a:p>
            <a:pPr marL="171450" indent="-171450">
              <a:buFont typeface="Calibri"/>
              <a:buChar char="-"/>
            </a:pPr>
            <a:r>
              <a:rPr lang="en-US">
                <a:ea typeface="Calibri"/>
                <a:cs typeface="Calibri"/>
              </a:rPr>
              <a:t>Weight unsupervised loss: </a:t>
            </a:r>
            <a:r>
              <a:rPr lang="en-US" err="1">
                <a:ea typeface="Calibri"/>
                <a:cs typeface="Calibri"/>
              </a:rPr>
              <a:t>lam_u</a:t>
            </a:r>
            <a:r>
              <a:rPr lang="en-US">
                <a:ea typeface="Calibri"/>
                <a:cs typeface="Calibri"/>
              </a:rPr>
              <a:t> = 1</a:t>
            </a:r>
          </a:p>
          <a:p>
            <a:pPr marL="171450" indent="-171450">
              <a:buFont typeface="Calibri"/>
              <a:buChar char="-"/>
            </a:pPr>
            <a:r>
              <a:rPr lang="en-US">
                <a:ea typeface="Calibri"/>
                <a:cs typeface="Calibri"/>
              </a:rPr>
              <a:t>Training for 10 epochs (20 and 50 images per class: 5 epochs)</a:t>
            </a:r>
          </a:p>
          <a:p>
            <a:pPr marL="171450" indent="-171450">
              <a:buFont typeface="Calibri"/>
              <a:buChar char="-"/>
            </a:pPr>
            <a:endParaRPr lang="en-US">
              <a:ea typeface="Calibri"/>
              <a:cs typeface="Calibri"/>
            </a:endParaRPr>
          </a:p>
        </p:txBody>
      </p:sp>
      <p:sp>
        <p:nvSpPr>
          <p:cNvPr id="4" name="Foliennummernplatzhalter 3">
            <a:extLst>
              <a:ext uri="{FF2B5EF4-FFF2-40B4-BE49-F238E27FC236}">
                <a16:creationId xmlns:a16="http://schemas.microsoft.com/office/drawing/2014/main" id="{F26DF9CC-9CFB-DAB2-FAD5-5EF032B6B203}"/>
              </a:ext>
            </a:extLst>
          </p:cNvPr>
          <p:cNvSpPr>
            <a:spLocks noGrp="1"/>
          </p:cNvSpPr>
          <p:nvPr>
            <p:ph type="sldNum" sz="quarter" idx="5"/>
          </p:nvPr>
        </p:nvSpPr>
        <p:spPr/>
        <p:txBody>
          <a:bodyPr/>
          <a:lstStyle/>
          <a:p>
            <a:fld id="{19702129-24FE-4746-9897-C7E55345F5DD}" type="slidenum">
              <a:rPr lang="sv-SE" smtClean="0"/>
              <a:t>8</a:t>
            </a:fld>
            <a:endParaRPr lang="sv-SE"/>
          </a:p>
        </p:txBody>
      </p:sp>
    </p:spTree>
    <p:extLst>
      <p:ext uri="{BB962C8B-B14F-4D97-AF65-F5344CB8AC3E}">
        <p14:creationId xmlns:p14="http://schemas.microsoft.com/office/powerpoint/2010/main" val="5847316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a:ea typeface="Calibri"/>
                <a:cs typeface="Calibri"/>
              </a:rPr>
              <a:t>Johannes – 20 sec</a:t>
            </a:r>
          </a:p>
        </p:txBody>
      </p:sp>
      <p:sp>
        <p:nvSpPr>
          <p:cNvPr id="4" name="Foliennummernplatzhalter 3"/>
          <p:cNvSpPr>
            <a:spLocks noGrp="1"/>
          </p:cNvSpPr>
          <p:nvPr>
            <p:ph type="sldNum" sz="quarter" idx="5"/>
          </p:nvPr>
        </p:nvSpPr>
        <p:spPr/>
        <p:txBody>
          <a:bodyPr/>
          <a:lstStyle/>
          <a:p>
            <a:fld id="{19702129-24FE-4746-9897-C7E55345F5DD}" type="slidenum">
              <a:rPr lang="sv-SE" smtClean="0"/>
              <a:t>9</a:t>
            </a:fld>
            <a:endParaRPr lang="sv-SE"/>
          </a:p>
        </p:txBody>
      </p:sp>
    </p:spTree>
    <p:extLst>
      <p:ext uri="{BB962C8B-B14F-4D97-AF65-F5344CB8AC3E}">
        <p14:creationId xmlns:p14="http://schemas.microsoft.com/office/powerpoint/2010/main" val="15266493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6.sv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navy blue">
    <p:bg>
      <p:bgPr>
        <a:solidFill>
          <a:schemeClr val="accent3"/>
        </a:solidFill>
        <a:effectLst/>
      </p:bgPr>
    </p:bg>
    <p:spTree>
      <p:nvGrpSpPr>
        <p:cNvPr id="1" name=""/>
        <p:cNvGrpSpPr/>
        <p:nvPr/>
      </p:nvGrpSpPr>
      <p:grpSpPr>
        <a:xfrm>
          <a:off x="0" y="0"/>
          <a:ext cx="0" cy="0"/>
          <a:chOff x="0" y="0"/>
          <a:chExt cx="0" cy="0"/>
        </a:xfrm>
      </p:grpSpPr>
      <p:pic>
        <p:nvPicPr>
          <p:cNvPr id="8" name="Bild 7">
            <a:extLst>
              <a:ext uri="{FF2B5EF4-FFF2-40B4-BE49-F238E27FC236}">
                <a16:creationId xmlns:a16="http://schemas.microsoft.com/office/drawing/2014/main" id="{063A90AC-AA0F-4983-942B-962F71B301C4}"/>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73936" b="32409"/>
          <a:stretch/>
        </p:blipFill>
        <p:spPr>
          <a:xfrm>
            <a:off x="-1" y="1"/>
            <a:ext cx="3177767" cy="4635374"/>
          </a:xfrm>
          <a:prstGeom prst="rect">
            <a:avLst/>
          </a:prstGeom>
        </p:spPr>
      </p:pic>
      <p:pic>
        <p:nvPicPr>
          <p:cNvPr id="10" name="Bild 9">
            <a:extLst>
              <a:ext uri="{FF2B5EF4-FFF2-40B4-BE49-F238E27FC236}">
                <a16:creationId xmlns:a16="http://schemas.microsoft.com/office/drawing/2014/main" id="{73BDFF50-BF25-9A02-09D1-C21E45C0BA8F}"/>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t="72740" r="75198" b="-1"/>
          <a:stretch/>
        </p:blipFill>
        <p:spPr>
          <a:xfrm flipH="1">
            <a:off x="9166550" y="4988459"/>
            <a:ext cx="3023858" cy="1869540"/>
          </a:xfrm>
          <a:prstGeom prst="rect">
            <a:avLst/>
          </a:prstGeom>
        </p:spPr>
      </p:pic>
      <p:pic>
        <p:nvPicPr>
          <p:cNvPr id="9" name="Logotype">
            <a:extLst>
              <a:ext uri="{FF2B5EF4-FFF2-40B4-BE49-F238E27FC236}">
                <a16:creationId xmlns:a16="http://schemas.microsoft.com/office/drawing/2014/main" id="{5CB0B686-93A0-FA00-859F-3930A6FB741E}"/>
              </a:ext>
            </a:extLst>
          </p:cNvPr>
          <p:cNvPicPr>
            <a:picLocks noChangeAspect="1"/>
          </p:cNvPicPr>
          <p:nvPr userDrawn="1"/>
        </p:nvPicPr>
        <p:blipFill>
          <a:blip r:embed="rId6" cstate="print">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5213011" y="998292"/>
            <a:ext cx="1764387" cy="1974432"/>
          </a:xfrm>
          <a:prstGeom prst="rect">
            <a:avLst/>
          </a:prstGeom>
        </p:spPr>
      </p:pic>
      <p:sp>
        <p:nvSpPr>
          <p:cNvPr id="2" name="Rubrik 1">
            <a:extLst>
              <a:ext uri="{FF2B5EF4-FFF2-40B4-BE49-F238E27FC236}">
                <a16:creationId xmlns:a16="http://schemas.microsoft.com/office/drawing/2014/main" id="{191A984F-EC06-FCDC-F274-D5275A60CDCA}"/>
              </a:ext>
            </a:extLst>
          </p:cNvPr>
          <p:cNvSpPr>
            <a:spLocks noGrp="1"/>
          </p:cNvSpPr>
          <p:nvPr>
            <p:ph type="ctrTitle" hasCustomPrompt="1"/>
          </p:nvPr>
        </p:nvSpPr>
        <p:spPr>
          <a:xfrm>
            <a:off x="1695853" y="3571875"/>
            <a:ext cx="8798701" cy="1654175"/>
          </a:xfrm>
        </p:spPr>
        <p:txBody>
          <a:bodyPr anchor="ctr">
            <a:noAutofit/>
          </a:bodyPr>
          <a:lstStyle>
            <a:lvl1pPr algn="ctr">
              <a:defRPr sz="4800">
                <a:solidFill>
                  <a:schemeClr val="bg1"/>
                </a:solidFill>
              </a:defRPr>
            </a:lvl1pPr>
          </a:lstStyle>
          <a:p>
            <a:r>
              <a:rPr lang="en-US" noProof="0"/>
              <a:t>Presentation title</a:t>
            </a:r>
          </a:p>
        </p:txBody>
      </p:sp>
      <p:sp>
        <p:nvSpPr>
          <p:cNvPr id="3" name="Underrubrik 2">
            <a:extLst>
              <a:ext uri="{FF2B5EF4-FFF2-40B4-BE49-F238E27FC236}">
                <a16:creationId xmlns:a16="http://schemas.microsoft.com/office/drawing/2014/main" id="{7A3458D8-0B11-6CF5-7CF4-C5CA80850FBF}"/>
              </a:ext>
            </a:extLst>
          </p:cNvPr>
          <p:cNvSpPr>
            <a:spLocks noGrp="1"/>
          </p:cNvSpPr>
          <p:nvPr>
            <p:ph type="subTitle" idx="1" hasCustomPrompt="1"/>
          </p:nvPr>
        </p:nvSpPr>
        <p:spPr>
          <a:xfrm>
            <a:off x="2132013" y="5776913"/>
            <a:ext cx="7926387" cy="461962"/>
          </a:xfrm>
        </p:spPr>
        <p:txBody>
          <a:bodyPr>
            <a:normAutofit/>
          </a:bodyPr>
          <a:lstStyle>
            <a:lvl1pPr marL="0" indent="0" algn="ctr">
              <a:buNone/>
              <a:defRPr sz="20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Subtitle here</a:t>
            </a:r>
          </a:p>
        </p:txBody>
      </p:sp>
      <p:sp>
        <p:nvSpPr>
          <p:cNvPr id="4" name="Platshållare för datum 3">
            <a:extLst>
              <a:ext uri="{FF2B5EF4-FFF2-40B4-BE49-F238E27FC236}">
                <a16:creationId xmlns:a16="http://schemas.microsoft.com/office/drawing/2014/main" id="{43D49F56-9255-DA2A-05B7-92B1B041F711}"/>
              </a:ext>
            </a:extLst>
          </p:cNvPr>
          <p:cNvSpPr>
            <a:spLocks noGrp="1"/>
          </p:cNvSpPr>
          <p:nvPr>
            <p:ph type="dt" sz="half" idx="10"/>
          </p:nvPr>
        </p:nvSpPr>
        <p:spPr/>
        <p:txBody>
          <a:bodyPr/>
          <a:lstStyle>
            <a:lvl1pPr>
              <a:defRPr>
                <a:solidFill>
                  <a:schemeClr val="bg1"/>
                </a:solidFill>
              </a:defRPr>
            </a:lvl1pPr>
          </a:lstStyle>
          <a:p>
            <a:fld id="{D7F93862-881E-DF46-AD81-FDB1501BAD48}" type="datetime1">
              <a:rPr lang="sv-SE" smtClean="0"/>
              <a:t>2025-05-23</a:t>
            </a:fld>
            <a:endParaRPr lang="sv-SE"/>
          </a:p>
        </p:txBody>
      </p:sp>
      <p:sp>
        <p:nvSpPr>
          <p:cNvPr id="5" name="Platshållare för sidfot 4">
            <a:extLst>
              <a:ext uri="{FF2B5EF4-FFF2-40B4-BE49-F238E27FC236}">
                <a16:creationId xmlns:a16="http://schemas.microsoft.com/office/drawing/2014/main" id="{5B69D7AE-6EEB-EE3E-0310-ED9C355673CA}"/>
              </a:ext>
            </a:extLst>
          </p:cNvPr>
          <p:cNvSpPr>
            <a:spLocks noGrp="1"/>
          </p:cNvSpPr>
          <p:nvPr>
            <p:ph type="ftr" sz="quarter" idx="11"/>
          </p:nvPr>
        </p:nvSpPr>
        <p:spPr/>
        <p:txBody>
          <a:bodyPr/>
          <a:lstStyle>
            <a:lvl1pPr>
              <a:defRPr>
                <a:solidFill>
                  <a:schemeClr val="bg1"/>
                </a:solidFill>
              </a:defRPr>
            </a:lvl1p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6" name="Platshållare för bildnummer 5">
            <a:extLst>
              <a:ext uri="{FF2B5EF4-FFF2-40B4-BE49-F238E27FC236}">
                <a16:creationId xmlns:a16="http://schemas.microsoft.com/office/drawing/2014/main" id="{A79EDCB6-5D2D-0312-1EF1-C34529D8AD8D}"/>
              </a:ext>
            </a:extLst>
          </p:cNvPr>
          <p:cNvSpPr>
            <a:spLocks noGrp="1"/>
          </p:cNvSpPr>
          <p:nvPr>
            <p:ph type="sldNum" sz="quarter" idx="12"/>
          </p:nvPr>
        </p:nvSpPr>
        <p:spPr/>
        <p:txBody>
          <a:bodyPr/>
          <a:lstStyle>
            <a:lvl1pPr>
              <a:defRPr>
                <a:solidFill>
                  <a:schemeClr val="bg1"/>
                </a:solidFill>
              </a:defRPr>
            </a:lvl1pPr>
          </a:lstStyle>
          <a:p>
            <a:fld id="{B716C8F4-20CD-364A-8A8E-DE130115B178}" type="slidenum">
              <a:rPr lang="sv-SE" smtClean="0"/>
              <a:pPr/>
              <a:t>‹Nr.›</a:t>
            </a:fld>
            <a:endParaRPr lang="sv-SE"/>
          </a:p>
        </p:txBody>
      </p:sp>
    </p:spTree>
    <p:extLst>
      <p:ext uri="{BB962C8B-B14F-4D97-AF65-F5344CB8AC3E}">
        <p14:creationId xmlns:p14="http://schemas.microsoft.com/office/powerpoint/2010/main" val="966584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line and 3 images">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EAA9509-04AF-A771-D4EB-D92258F2A7CB}"/>
              </a:ext>
            </a:extLst>
          </p:cNvPr>
          <p:cNvSpPr>
            <a:spLocks noGrp="1"/>
          </p:cNvSpPr>
          <p:nvPr>
            <p:ph type="title"/>
          </p:nvPr>
        </p:nvSpPr>
        <p:spPr/>
        <p:txBody>
          <a:bodyPr/>
          <a:lstStyle/>
          <a:p>
            <a:r>
              <a:rPr lang="de-DE"/>
              <a:t>Mastertitelformat bearbeiten</a:t>
            </a:r>
            <a:endParaRPr lang="sv-SE"/>
          </a:p>
        </p:txBody>
      </p:sp>
      <p:sp>
        <p:nvSpPr>
          <p:cNvPr id="6" name="Platshållare för bild 2">
            <a:extLst>
              <a:ext uri="{FF2B5EF4-FFF2-40B4-BE49-F238E27FC236}">
                <a16:creationId xmlns:a16="http://schemas.microsoft.com/office/drawing/2014/main" id="{419479CD-E7B7-E759-7ABC-5CD5CC7C7450}"/>
              </a:ext>
            </a:extLst>
          </p:cNvPr>
          <p:cNvSpPr>
            <a:spLocks noGrp="1"/>
          </p:cNvSpPr>
          <p:nvPr>
            <p:ph type="pic" sz="quarter" idx="13" hasCustomPrompt="1"/>
          </p:nvPr>
        </p:nvSpPr>
        <p:spPr>
          <a:xfrm>
            <a:off x="600075" y="1919288"/>
            <a:ext cx="3424238"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7" name="Platshållare för bild 3">
            <a:extLst>
              <a:ext uri="{FF2B5EF4-FFF2-40B4-BE49-F238E27FC236}">
                <a16:creationId xmlns:a16="http://schemas.microsoft.com/office/drawing/2014/main" id="{10E5EDDF-D49C-48DD-C908-7043750473EF}"/>
              </a:ext>
            </a:extLst>
          </p:cNvPr>
          <p:cNvSpPr>
            <a:spLocks noGrp="1"/>
          </p:cNvSpPr>
          <p:nvPr>
            <p:ph type="pic" sz="quarter" idx="14" hasCustomPrompt="1"/>
          </p:nvPr>
        </p:nvSpPr>
        <p:spPr>
          <a:xfrm>
            <a:off x="4383881" y="1919288"/>
            <a:ext cx="3424238"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8" name="Platshållare för bild 4">
            <a:extLst>
              <a:ext uri="{FF2B5EF4-FFF2-40B4-BE49-F238E27FC236}">
                <a16:creationId xmlns:a16="http://schemas.microsoft.com/office/drawing/2014/main" id="{D890193F-9CCD-2775-F25C-FAC1CA41A744}"/>
              </a:ext>
            </a:extLst>
          </p:cNvPr>
          <p:cNvSpPr>
            <a:spLocks noGrp="1"/>
          </p:cNvSpPr>
          <p:nvPr>
            <p:ph type="pic" sz="quarter" idx="15" hasCustomPrompt="1"/>
          </p:nvPr>
        </p:nvSpPr>
        <p:spPr>
          <a:xfrm>
            <a:off x="8167687" y="1919288"/>
            <a:ext cx="3424238"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3" name="Platshållare för datum 2">
            <a:extLst>
              <a:ext uri="{FF2B5EF4-FFF2-40B4-BE49-F238E27FC236}">
                <a16:creationId xmlns:a16="http://schemas.microsoft.com/office/drawing/2014/main" id="{9E441D1D-F64B-D03C-6A3E-4332F53C5688}"/>
              </a:ext>
            </a:extLst>
          </p:cNvPr>
          <p:cNvSpPr>
            <a:spLocks noGrp="1"/>
          </p:cNvSpPr>
          <p:nvPr>
            <p:ph type="dt" sz="half" idx="10"/>
          </p:nvPr>
        </p:nvSpPr>
        <p:spPr/>
        <p:txBody>
          <a:bodyPr/>
          <a:lstStyle/>
          <a:p>
            <a:fld id="{EC42A3C6-0141-7544-8502-44E44E5AD51F}" type="datetime1">
              <a:rPr lang="sv-SE" smtClean="0"/>
              <a:t>2025-05-23</a:t>
            </a:fld>
            <a:endParaRPr lang="sv-SE"/>
          </a:p>
        </p:txBody>
      </p:sp>
      <p:sp>
        <p:nvSpPr>
          <p:cNvPr id="4" name="Platshållare för sidfot 3">
            <a:extLst>
              <a:ext uri="{FF2B5EF4-FFF2-40B4-BE49-F238E27FC236}">
                <a16:creationId xmlns:a16="http://schemas.microsoft.com/office/drawing/2014/main" id="{D6B063F1-EBFF-649E-5CFE-AC7479610585}"/>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BDA80FCC-5A03-2568-468F-2FC65324A4D7}"/>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2121971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line and 3 images, 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EAA9509-04AF-A771-D4EB-D92258F2A7CB}"/>
              </a:ext>
            </a:extLst>
          </p:cNvPr>
          <p:cNvSpPr>
            <a:spLocks noGrp="1"/>
          </p:cNvSpPr>
          <p:nvPr>
            <p:ph type="title"/>
          </p:nvPr>
        </p:nvSpPr>
        <p:spPr/>
        <p:txBody>
          <a:bodyPr/>
          <a:lstStyle/>
          <a:p>
            <a:r>
              <a:rPr lang="de-DE"/>
              <a:t>Mastertitelformat bearbeiten</a:t>
            </a:r>
            <a:endParaRPr lang="sv-SE"/>
          </a:p>
        </p:txBody>
      </p:sp>
      <p:sp>
        <p:nvSpPr>
          <p:cNvPr id="6" name="Platshållare för bild 2">
            <a:extLst>
              <a:ext uri="{FF2B5EF4-FFF2-40B4-BE49-F238E27FC236}">
                <a16:creationId xmlns:a16="http://schemas.microsoft.com/office/drawing/2014/main" id="{419479CD-E7B7-E759-7ABC-5CD5CC7C7450}"/>
              </a:ext>
            </a:extLst>
          </p:cNvPr>
          <p:cNvSpPr>
            <a:spLocks noGrp="1"/>
          </p:cNvSpPr>
          <p:nvPr>
            <p:ph type="pic" sz="quarter" idx="13" hasCustomPrompt="1"/>
          </p:nvPr>
        </p:nvSpPr>
        <p:spPr>
          <a:xfrm>
            <a:off x="600075" y="1919288"/>
            <a:ext cx="3424238" cy="3092979"/>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10" name="Platshållare för text 2">
            <a:extLst>
              <a:ext uri="{FF2B5EF4-FFF2-40B4-BE49-F238E27FC236}">
                <a16:creationId xmlns:a16="http://schemas.microsoft.com/office/drawing/2014/main" id="{E8F9620A-7B37-2787-0C61-0CB4A6519E3C}"/>
              </a:ext>
            </a:extLst>
          </p:cNvPr>
          <p:cNvSpPr>
            <a:spLocks noGrp="1"/>
          </p:cNvSpPr>
          <p:nvPr>
            <p:ph type="body" sz="quarter" idx="16"/>
          </p:nvPr>
        </p:nvSpPr>
        <p:spPr>
          <a:xfrm>
            <a:off x="600075" y="5226050"/>
            <a:ext cx="3424238" cy="110172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7" name="Platshållare för bild 3">
            <a:extLst>
              <a:ext uri="{FF2B5EF4-FFF2-40B4-BE49-F238E27FC236}">
                <a16:creationId xmlns:a16="http://schemas.microsoft.com/office/drawing/2014/main" id="{10E5EDDF-D49C-48DD-C908-7043750473EF}"/>
              </a:ext>
            </a:extLst>
          </p:cNvPr>
          <p:cNvSpPr>
            <a:spLocks noGrp="1"/>
          </p:cNvSpPr>
          <p:nvPr>
            <p:ph type="pic" sz="quarter" idx="14" hasCustomPrompt="1"/>
          </p:nvPr>
        </p:nvSpPr>
        <p:spPr>
          <a:xfrm>
            <a:off x="4383881" y="1919288"/>
            <a:ext cx="3424238" cy="3092979"/>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11" name="Platshållare för text 3">
            <a:extLst>
              <a:ext uri="{FF2B5EF4-FFF2-40B4-BE49-F238E27FC236}">
                <a16:creationId xmlns:a16="http://schemas.microsoft.com/office/drawing/2014/main" id="{81E59C72-4325-9697-1B8F-6876044359F2}"/>
              </a:ext>
            </a:extLst>
          </p:cNvPr>
          <p:cNvSpPr>
            <a:spLocks noGrp="1"/>
          </p:cNvSpPr>
          <p:nvPr>
            <p:ph type="body" sz="quarter" idx="17"/>
          </p:nvPr>
        </p:nvSpPr>
        <p:spPr>
          <a:xfrm>
            <a:off x="4383881" y="5226050"/>
            <a:ext cx="3424238" cy="110172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8" name="Platshållare för bild 4">
            <a:extLst>
              <a:ext uri="{FF2B5EF4-FFF2-40B4-BE49-F238E27FC236}">
                <a16:creationId xmlns:a16="http://schemas.microsoft.com/office/drawing/2014/main" id="{D890193F-9CCD-2775-F25C-FAC1CA41A744}"/>
              </a:ext>
            </a:extLst>
          </p:cNvPr>
          <p:cNvSpPr>
            <a:spLocks noGrp="1"/>
          </p:cNvSpPr>
          <p:nvPr>
            <p:ph type="pic" sz="quarter" idx="15" hasCustomPrompt="1"/>
          </p:nvPr>
        </p:nvSpPr>
        <p:spPr>
          <a:xfrm>
            <a:off x="8167687" y="1919288"/>
            <a:ext cx="3424238" cy="3092979"/>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12" name="Platshållare för text 4">
            <a:extLst>
              <a:ext uri="{FF2B5EF4-FFF2-40B4-BE49-F238E27FC236}">
                <a16:creationId xmlns:a16="http://schemas.microsoft.com/office/drawing/2014/main" id="{04B71E10-09CE-4F1F-5969-3DD959F0102C}"/>
              </a:ext>
            </a:extLst>
          </p:cNvPr>
          <p:cNvSpPr>
            <a:spLocks noGrp="1"/>
          </p:cNvSpPr>
          <p:nvPr>
            <p:ph type="body" sz="quarter" idx="18"/>
          </p:nvPr>
        </p:nvSpPr>
        <p:spPr>
          <a:xfrm>
            <a:off x="8167687" y="5226050"/>
            <a:ext cx="3424238" cy="110172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3" name="Platshållare för datum 2">
            <a:extLst>
              <a:ext uri="{FF2B5EF4-FFF2-40B4-BE49-F238E27FC236}">
                <a16:creationId xmlns:a16="http://schemas.microsoft.com/office/drawing/2014/main" id="{9E441D1D-F64B-D03C-6A3E-4332F53C5688}"/>
              </a:ext>
            </a:extLst>
          </p:cNvPr>
          <p:cNvSpPr>
            <a:spLocks noGrp="1"/>
          </p:cNvSpPr>
          <p:nvPr>
            <p:ph type="dt" sz="half" idx="10"/>
          </p:nvPr>
        </p:nvSpPr>
        <p:spPr/>
        <p:txBody>
          <a:bodyPr/>
          <a:lstStyle/>
          <a:p>
            <a:fld id="{5A8E03F6-2D99-9C4F-8DF5-D169CFDD1A0C}" type="datetime1">
              <a:rPr lang="sv-SE" smtClean="0"/>
              <a:t>2025-05-23</a:t>
            </a:fld>
            <a:endParaRPr lang="sv-SE"/>
          </a:p>
        </p:txBody>
      </p:sp>
      <p:sp>
        <p:nvSpPr>
          <p:cNvPr id="4" name="Platshållare för sidfot 3">
            <a:extLst>
              <a:ext uri="{FF2B5EF4-FFF2-40B4-BE49-F238E27FC236}">
                <a16:creationId xmlns:a16="http://schemas.microsoft.com/office/drawing/2014/main" id="{D6B063F1-EBFF-649E-5CFE-AC7479610585}"/>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BDA80FCC-5A03-2568-468F-2FC65324A4D7}"/>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7029571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eadline and 4 images">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EAA9509-04AF-A771-D4EB-D92258F2A7CB}"/>
              </a:ext>
            </a:extLst>
          </p:cNvPr>
          <p:cNvSpPr>
            <a:spLocks noGrp="1"/>
          </p:cNvSpPr>
          <p:nvPr>
            <p:ph type="title"/>
          </p:nvPr>
        </p:nvSpPr>
        <p:spPr/>
        <p:txBody>
          <a:bodyPr/>
          <a:lstStyle/>
          <a:p>
            <a:r>
              <a:rPr lang="de-DE"/>
              <a:t>Mastertitelformat bearbeiten</a:t>
            </a:r>
            <a:endParaRPr lang="sv-SE"/>
          </a:p>
        </p:txBody>
      </p:sp>
      <p:sp>
        <p:nvSpPr>
          <p:cNvPr id="6" name="Platshållare för bild 2">
            <a:extLst>
              <a:ext uri="{FF2B5EF4-FFF2-40B4-BE49-F238E27FC236}">
                <a16:creationId xmlns:a16="http://schemas.microsoft.com/office/drawing/2014/main" id="{419479CD-E7B7-E759-7ABC-5CD5CC7C7450}"/>
              </a:ext>
            </a:extLst>
          </p:cNvPr>
          <p:cNvSpPr>
            <a:spLocks noGrp="1"/>
          </p:cNvSpPr>
          <p:nvPr>
            <p:ph type="pic" sz="quarter" idx="13" hasCustomPrompt="1"/>
          </p:nvPr>
        </p:nvSpPr>
        <p:spPr>
          <a:xfrm>
            <a:off x="600075" y="1919288"/>
            <a:ext cx="2450307"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7" name="Platshållare för bild 3">
            <a:extLst>
              <a:ext uri="{FF2B5EF4-FFF2-40B4-BE49-F238E27FC236}">
                <a16:creationId xmlns:a16="http://schemas.microsoft.com/office/drawing/2014/main" id="{10E5EDDF-D49C-48DD-C908-7043750473EF}"/>
              </a:ext>
            </a:extLst>
          </p:cNvPr>
          <p:cNvSpPr>
            <a:spLocks noGrp="1"/>
          </p:cNvSpPr>
          <p:nvPr>
            <p:ph type="pic" sz="quarter" idx="14" hasCustomPrompt="1"/>
          </p:nvPr>
        </p:nvSpPr>
        <p:spPr>
          <a:xfrm>
            <a:off x="3446727" y="1919288"/>
            <a:ext cx="2450307"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8" name="Platshållare för bild 4">
            <a:extLst>
              <a:ext uri="{FF2B5EF4-FFF2-40B4-BE49-F238E27FC236}">
                <a16:creationId xmlns:a16="http://schemas.microsoft.com/office/drawing/2014/main" id="{D890193F-9CCD-2775-F25C-FAC1CA41A744}"/>
              </a:ext>
            </a:extLst>
          </p:cNvPr>
          <p:cNvSpPr>
            <a:spLocks noGrp="1"/>
          </p:cNvSpPr>
          <p:nvPr>
            <p:ph type="pic" sz="quarter" idx="15" hasCustomPrompt="1"/>
          </p:nvPr>
        </p:nvSpPr>
        <p:spPr>
          <a:xfrm>
            <a:off x="6293379" y="1919288"/>
            <a:ext cx="2450307"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9" name="Platshållare för bild 5">
            <a:extLst>
              <a:ext uri="{FF2B5EF4-FFF2-40B4-BE49-F238E27FC236}">
                <a16:creationId xmlns:a16="http://schemas.microsoft.com/office/drawing/2014/main" id="{E4D25720-B2A9-9FB1-1BDD-4161DED099B2}"/>
              </a:ext>
            </a:extLst>
          </p:cNvPr>
          <p:cNvSpPr>
            <a:spLocks noGrp="1"/>
          </p:cNvSpPr>
          <p:nvPr>
            <p:ph type="pic" sz="quarter" idx="16" hasCustomPrompt="1"/>
          </p:nvPr>
        </p:nvSpPr>
        <p:spPr>
          <a:xfrm>
            <a:off x="9140031" y="1919288"/>
            <a:ext cx="2450307"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3" name="Platshållare för datum 2">
            <a:extLst>
              <a:ext uri="{FF2B5EF4-FFF2-40B4-BE49-F238E27FC236}">
                <a16:creationId xmlns:a16="http://schemas.microsoft.com/office/drawing/2014/main" id="{9E441D1D-F64B-D03C-6A3E-4332F53C5688}"/>
              </a:ext>
            </a:extLst>
          </p:cNvPr>
          <p:cNvSpPr>
            <a:spLocks noGrp="1"/>
          </p:cNvSpPr>
          <p:nvPr>
            <p:ph type="dt" sz="half" idx="10"/>
          </p:nvPr>
        </p:nvSpPr>
        <p:spPr/>
        <p:txBody>
          <a:bodyPr/>
          <a:lstStyle/>
          <a:p>
            <a:fld id="{8AF63115-71BE-3E46-BB5A-A4600F1506C7}" type="datetime1">
              <a:rPr lang="sv-SE" smtClean="0"/>
              <a:t>2025-05-23</a:t>
            </a:fld>
            <a:endParaRPr lang="sv-SE"/>
          </a:p>
        </p:txBody>
      </p:sp>
      <p:sp>
        <p:nvSpPr>
          <p:cNvPr id="4" name="Platshållare för sidfot 3">
            <a:extLst>
              <a:ext uri="{FF2B5EF4-FFF2-40B4-BE49-F238E27FC236}">
                <a16:creationId xmlns:a16="http://schemas.microsoft.com/office/drawing/2014/main" id="{D6B063F1-EBFF-649E-5CFE-AC7479610585}"/>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BDA80FCC-5A03-2568-468F-2FC65324A4D7}"/>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17357120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eadline and 4 images, 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EAA9509-04AF-A771-D4EB-D92258F2A7CB}"/>
              </a:ext>
            </a:extLst>
          </p:cNvPr>
          <p:cNvSpPr>
            <a:spLocks noGrp="1"/>
          </p:cNvSpPr>
          <p:nvPr>
            <p:ph type="title"/>
          </p:nvPr>
        </p:nvSpPr>
        <p:spPr/>
        <p:txBody>
          <a:bodyPr/>
          <a:lstStyle/>
          <a:p>
            <a:r>
              <a:rPr lang="de-DE"/>
              <a:t>Mastertitelformat bearbeiten</a:t>
            </a:r>
            <a:endParaRPr lang="sv-SE"/>
          </a:p>
        </p:txBody>
      </p:sp>
      <p:sp>
        <p:nvSpPr>
          <p:cNvPr id="6" name="Platshållare för bild 2">
            <a:extLst>
              <a:ext uri="{FF2B5EF4-FFF2-40B4-BE49-F238E27FC236}">
                <a16:creationId xmlns:a16="http://schemas.microsoft.com/office/drawing/2014/main" id="{419479CD-E7B7-E759-7ABC-5CD5CC7C7450}"/>
              </a:ext>
            </a:extLst>
          </p:cNvPr>
          <p:cNvSpPr>
            <a:spLocks noGrp="1"/>
          </p:cNvSpPr>
          <p:nvPr>
            <p:ph type="pic" sz="quarter" idx="13" hasCustomPrompt="1"/>
          </p:nvPr>
        </p:nvSpPr>
        <p:spPr>
          <a:xfrm>
            <a:off x="600075" y="1919288"/>
            <a:ext cx="2450307" cy="3092979"/>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10" name="Platshållare för text 2">
            <a:extLst>
              <a:ext uri="{FF2B5EF4-FFF2-40B4-BE49-F238E27FC236}">
                <a16:creationId xmlns:a16="http://schemas.microsoft.com/office/drawing/2014/main" id="{D90C2B5D-CFFA-002C-8403-A5BA4FD6C513}"/>
              </a:ext>
            </a:extLst>
          </p:cNvPr>
          <p:cNvSpPr>
            <a:spLocks noGrp="1"/>
          </p:cNvSpPr>
          <p:nvPr>
            <p:ph type="body" sz="quarter" idx="17"/>
          </p:nvPr>
        </p:nvSpPr>
        <p:spPr>
          <a:xfrm>
            <a:off x="600075" y="5226050"/>
            <a:ext cx="2450307" cy="110172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7" name="Platshållare för bild 3">
            <a:extLst>
              <a:ext uri="{FF2B5EF4-FFF2-40B4-BE49-F238E27FC236}">
                <a16:creationId xmlns:a16="http://schemas.microsoft.com/office/drawing/2014/main" id="{10E5EDDF-D49C-48DD-C908-7043750473EF}"/>
              </a:ext>
            </a:extLst>
          </p:cNvPr>
          <p:cNvSpPr>
            <a:spLocks noGrp="1"/>
          </p:cNvSpPr>
          <p:nvPr>
            <p:ph type="pic" sz="quarter" idx="14" hasCustomPrompt="1"/>
          </p:nvPr>
        </p:nvSpPr>
        <p:spPr>
          <a:xfrm>
            <a:off x="3446727" y="1919288"/>
            <a:ext cx="2450307" cy="3092979"/>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14" name="Platshållare för text 3">
            <a:extLst>
              <a:ext uri="{FF2B5EF4-FFF2-40B4-BE49-F238E27FC236}">
                <a16:creationId xmlns:a16="http://schemas.microsoft.com/office/drawing/2014/main" id="{F4E32133-1B05-00E9-FC72-16105F20E5D8}"/>
              </a:ext>
            </a:extLst>
          </p:cNvPr>
          <p:cNvSpPr>
            <a:spLocks noGrp="1"/>
          </p:cNvSpPr>
          <p:nvPr>
            <p:ph type="body" sz="quarter" idx="18"/>
          </p:nvPr>
        </p:nvSpPr>
        <p:spPr>
          <a:xfrm>
            <a:off x="3446727" y="5226050"/>
            <a:ext cx="2450307" cy="110172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8" name="Platshållare för bild 4">
            <a:extLst>
              <a:ext uri="{FF2B5EF4-FFF2-40B4-BE49-F238E27FC236}">
                <a16:creationId xmlns:a16="http://schemas.microsoft.com/office/drawing/2014/main" id="{D890193F-9CCD-2775-F25C-FAC1CA41A744}"/>
              </a:ext>
            </a:extLst>
          </p:cNvPr>
          <p:cNvSpPr>
            <a:spLocks noGrp="1"/>
          </p:cNvSpPr>
          <p:nvPr>
            <p:ph type="pic" sz="quarter" idx="15" hasCustomPrompt="1"/>
          </p:nvPr>
        </p:nvSpPr>
        <p:spPr>
          <a:xfrm>
            <a:off x="6293379" y="1919288"/>
            <a:ext cx="2450307" cy="3092979"/>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15" name="Platshållare för text 4">
            <a:extLst>
              <a:ext uri="{FF2B5EF4-FFF2-40B4-BE49-F238E27FC236}">
                <a16:creationId xmlns:a16="http://schemas.microsoft.com/office/drawing/2014/main" id="{9FBEA034-4378-57AD-9BAA-D23952A616CE}"/>
              </a:ext>
            </a:extLst>
          </p:cNvPr>
          <p:cNvSpPr>
            <a:spLocks noGrp="1"/>
          </p:cNvSpPr>
          <p:nvPr>
            <p:ph type="body" sz="quarter" idx="19"/>
          </p:nvPr>
        </p:nvSpPr>
        <p:spPr>
          <a:xfrm>
            <a:off x="6293379" y="5226050"/>
            <a:ext cx="2450307" cy="110172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9" name="Platshållare för bild 5">
            <a:extLst>
              <a:ext uri="{FF2B5EF4-FFF2-40B4-BE49-F238E27FC236}">
                <a16:creationId xmlns:a16="http://schemas.microsoft.com/office/drawing/2014/main" id="{E4D25720-B2A9-9FB1-1BDD-4161DED099B2}"/>
              </a:ext>
            </a:extLst>
          </p:cNvPr>
          <p:cNvSpPr>
            <a:spLocks noGrp="1"/>
          </p:cNvSpPr>
          <p:nvPr>
            <p:ph type="pic" sz="quarter" idx="16" hasCustomPrompt="1"/>
          </p:nvPr>
        </p:nvSpPr>
        <p:spPr>
          <a:xfrm>
            <a:off x="9140031" y="1919288"/>
            <a:ext cx="2450307" cy="3092979"/>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16" name="Platshållare för text 5">
            <a:extLst>
              <a:ext uri="{FF2B5EF4-FFF2-40B4-BE49-F238E27FC236}">
                <a16:creationId xmlns:a16="http://schemas.microsoft.com/office/drawing/2014/main" id="{06D592E5-8C13-50D1-1CCC-8F6917A28780}"/>
              </a:ext>
            </a:extLst>
          </p:cNvPr>
          <p:cNvSpPr>
            <a:spLocks noGrp="1"/>
          </p:cNvSpPr>
          <p:nvPr>
            <p:ph type="body" sz="quarter" idx="20"/>
          </p:nvPr>
        </p:nvSpPr>
        <p:spPr>
          <a:xfrm>
            <a:off x="9140030" y="5226050"/>
            <a:ext cx="2450307" cy="110172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3" name="Platshållare för datum 2">
            <a:extLst>
              <a:ext uri="{FF2B5EF4-FFF2-40B4-BE49-F238E27FC236}">
                <a16:creationId xmlns:a16="http://schemas.microsoft.com/office/drawing/2014/main" id="{9E441D1D-F64B-D03C-6A3E-4332F53C5688}"/>
              </a:ext>
            </a:extLst>
          </p:cNvPr>
          <p:cNvSpPr>
            <a:spLocks noGrp="1"/>
          </p:cNvSpPr>
          <p:nvPr>
            <p:ph type="dt" sz="half" idx="10"/>
          </p:nvPr>
        </p:nvSpPr>
        <p:spPr/>
        <p:txBody>
          <a:bodyPr/>
          <a:lstStyle/>
          <a:p>
            <a:fld id="{309FED66-59CE-6445-BA05-B37954B8CE47}" type="datetime1">
              <a:rPr lang="sv-SE" smtClean="0"/>
              <a:t>2025-05-23</a:t>
            </a:fld>
            <a:endParaRPr lang="sv-SE"/>
          </a:p>
        </p:txBody>
      </p:sp>
      <p:sp>
        <p:nvSpPr>
          <p:cNvPr id="4" name="Platshållare för sidfot 3">
            <a:extLst>
              <a:ext uri="{FF2B5EF4-FFF2-40B4-BE49-F238E27FC236}">
                <a16:creationId xmlns:a16="http://schemas.microsoft.com/office/drawing/2014/main" id="{D6B063F1-EBFF-649E-5CFE-AC7479610585}"/>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BDA80FCC-5A03-2568-468F-2FC65324A4D7}"/>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14483866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Headline only">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D3B2E332-9225-25D1-EB2B-62418C5D494E}"/>
              </a:ext>
            </a:extLst>
          </p:cNvPr>
          <p:cNvSpPr>
            <a:spLocks noGrp="1"/>
          </p:cNvSpPr>
          <p:nvPr>
            <p:ph type="title"/>
          </p:nvPr>
        </p:nvSpPr>
        <p:spPr/>
        <p:txBody>
          <a:bodyPr/>
          <a:lstStyle/>
          <a:p>
            <a:r>
              <a:rPr lang="de-DE"/>
              <a:t>Mastertitelformat bearbeiten</a:t>
            </a:r>
            <a:endParaRPr lang="sv-SE"/>
          </a:p>
        </p:txBody>
      </p:sp>
      <p:sp>
        <p:nvSpPr>
          <p:cNvPr id="3" name="Platshållare för datum 2">
            <a:extLst>
              <a:ext uri="{FF2B5EF4-FFF2-40B4-BE49-F238E27FC236}">
                <a16:creationId xmlns:a16="http://schemas.microsoft.com/office/drawing/2014/main" id="{2EF1EFA3-3FDF-1336-ED61-2DEDAA6F6BD6}"/>
              </a:ext>
            </a:extLst>
          </p:cNvPr>
          <p:cNvSpPr>
            <a:spLocks noGrp="1"/>
          </p:cNvSpPr>
          <p:nvPr>
            <p:ph type="dt" sz="half" idx="10"/>
          </p:nvPr>
        </p:nvSpPr>
        <p:spPr/>
        <p:txBody>
          <a:bodyPr/>
          <a:lstStyle/>
          <a:p>
            <a:fld id="{8C332B6B-9A86-944B-B689-8453757791DF}" type="datetime1">
              <a:rPr lang="sv-SE" smtClean="0"/>
              <a:t>2025-05-23</a:t>
            </a:fld>
            <a:endParaRPr lang="sv-SE"/>
          </a:p>
        </p:txBody>
      </p:sp>
      <p:sp>
        <p:nvSpPr>
          <p:cNvPr id="4" name="Platshållare för sidfot 3">
            <a:extLst>
              <a:ext uri="{FF2B5EF4-FFF2-40B4-BE49-F238E27FC236}">
                <a16:creationId xmlns:a16="http://schemas.microsoft.com/office/drawing/2014/main" id="{580BEAC8-B518-E8B6-324C-4CC99EAFBFDA}"/>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0936D8FE-4DB7-B3B6-8840-02A9309F685D}"/>
              </a:ext>
            </a:extLst>
          </p:cNvPr>
          <p:cNvSpPr>
            <a:spLocks noGrp="1"/>
          </p:cNvSpPr>
          <p:nvPr>
            <p:ph type="sldNum" sz="quarter" idx="12"/>
          </p:nvPr>
        </p:nvSpPr>
        <p:spPr/>
        <p:txBody>
          <a:bodyPr/>
          <a:lstStyle/>
          <a:p>
            <a:fld id="{B716C8F4-20CD-364A-8A8E-DE130115B178}" type="slidenum">
              <a:rPr lang="sv-SE" smtClean="0"/>
              <a:pPr/>
              <a:t>‹Nr.›</a:t>
            </a:fld>
            <a:endParaRPr lang="sv-SE"/>
          </a:p>
        </p:txBody>
      </p:sp>
    </p:spTree>
    <p:extLst>
      <p:ext uri="{BB962C8B-B14F-4D97-AF65-F5344CB8AC3E}">
        <p14:creationId xmlns:p14="http://schemas.microsoft.com/office/powerpoint/2010/main" val="40127707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eadline only, sand lines">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D3B2E332-9225-25D1-EB2B-62418C5D494E}"/>
              </a:ext>
            </a:extLst>
          </p:cNvPr>
          <p:cNvSpPr>
            <a:spLocks noGrp="1"/>
          </p:cNvSpPr>
          <p:nvPr>
            <p:ph type="title"/>
          </p:nvPr>
        </p:nvSpPr>
        <p:spPr/>
        <p:txBody>
          <a:bodyPr/>
          <a:lstStyle/>
          <a:p>
            <a:r>
              <a:rPr lang="de-DE"/>
              <a:t>Mastertitelformat bearbeiten</a:t>
            </a:r>
            <a:endParaRPr lang="sv-SE"/>
          </a:p>
        </p:txBody>
      </p:sp>
      <p:sp>
        <p:nvSpPr>
          <p:cNvPr id="3" name="Platshållare för datum 2">
            <a:extLst>
              <a:ext uri="{FF2B5EF4-FFF2-40B4-BE49-F238E27FC236}">
                <a16:creationId xmlns:a16="http://schemas.microsoft.com/office/drawing/2014/main" id="{2EF1EFA3-3FDF-1336-ED61-2DEDAA6F6BD6}"/>
              </a:ext>
            </a:extLst>
          </p:cNvPr>
          <p:cNvSpPr>
            <a:spLocks noGrp="1"/>
          </p:cNvSpPr>
          <p:nvPr>
            <p:ph type="dt" sz="half" idx="10"/>
          </p:nvPr>
        </p:nvSpPr>
        <p:spPr/>
        <p:txBody>
          <a:bodyPr/>
          <a:lstStyle/>
          <a:p>
            <a:fld id="{68888E78-A3E8-2E47-A37C-B0DACC4AC38C}" type="datetime1">
              <a:rPr lang="sv-SE" smtClean="0"/>
              <a:t>2025-05-23</a:t>
            </a:fld>
            <a:endParaRPr lang="sv-SE"/>
          </a:p>
        </p:txBody>
      </p:sp>
      <p:sp>
        <p:nvSpPr>
          <p:cNvPr id="4" name="Platshållare för sidfot 3">
            <a:extLst>
              <a:ext uri="{FF2B5EF4-FFF2-40B4-BE49-F238E27FC236}">
                <a16:creationId xmlns:a16="http://schemas.microsoft.com/office/drawing/2014/main" id="{580BEAC8-B518-E8B6-324C-4CC99EAFBFDA}"/>
              </a:ext>
            </a:extLst>
          </p:cNvPr>
          <p:cNvSpPr>
            <a:spLocks noGrp="1"/>
          </p:cNvSpPr>
          <p:nvPr>
            <p:ph type="ftr" sz="quarter" idx="11"/>
          </p:nvPr>
        </p:nvSpPr>
        <p:spPr/>
        <p:txBody>
          <a:bodyPr/>
          <a:lstStyle>
            <a:lvl1pPr>
              <a:defRPr/>
            </a:lvl1p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0936D8FE-4DB7-B3B6-8840-02A9309F685D}"/>
              </a:ext>
            </a:extLst>
          </p:cNvPr>
          <p:cNvSpPr>
            <a:spLocks noGrp="1"/>
          </p:cNvSpPr>
          <p:nvPr>
            <p:ph type="sldNum" sz="quarter" idx="12"/>
          </p:nvPr>
        </p:nvSpPr>
        <p:spPr/>
        <p:txBody>
          <a:bodyPr/>
          <a:lstStyle/>
          <a:p>
            <a:fld id="{B716C8F4-20CD-364A-8A8E-DE130115B178}" type="slidenum">
              <a:rPr lang="sv-SE" smtClean="0"/>
              <a:pPr/>
              <a:t>‹Nr.›</a:t>
            </a:fld>
            <a:endParaRPr lang="sv-SE"/>
          </a:p>
        </p:txBody>
      </p:sp>
      <p:pic>
        <p:nvPicPr>
          <p:cNvPr id="6" name="Bild 5">
            <a:extLst>
              <a:ext uri="{FF2B5EF4-FFF2-40B4-BE49-F238E27FC236}">
                <a16:creationId xmlns:a16="http://schemas.microsoft.com/office/drawing/2014/main" id="{70BC9548-E26C-77A2-1994-5B2D723366A9}"/>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70668" b="27986"/>
          <a:stretch/>
        </p:blipFill>
        <p:spPr>
          <a:xfrm rot="10800000">
            <a:off x="8615880" y="1919288"/>
            <a:ext cx="3576120" cy="4938712"/>
          </a:xfrm>
          <a:prstGeom prst="rect">
            <a:avLst/>
          </a:prstGeom>
        </p:spPr>
      </p:pic>
    </p:spTree>
    <p:extLst>
      <p:ext uri="{BB962C8B-B14F-4D97-AF65-F5344CB8AC3E}">
        <p14:creationId xmlns:p14="http://schemas.microsoft.com/office/powerpoint/2010/main" val="5675272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Empty">
    <p:spTree>
      <p:nvGrpSpPr>
        <p:cNvPr id="1" name=""/>
        <p:cNvGrpSpPr/>
        <p:nvPr/>
      </p:nvGrpSpPr>
      <p:grpSpPr>
        <a:xfrm>
          <a:off x="0" y="0"/>
          <a:ext cx="0" cy="0"/>
          <a:chOff x="0" y="0"/>
          <a:chExt cx="0" cy="0"/>
        </a:xfrm>
      </p:grpSpPr>
      <p:sp>
        <p:nvSpPr>
          <p:cNvPr id="2" name="Platshållare för datum 1">
            <a:extLst>
              <a:ext uri="{FF2B5EF4-FFF2-40B4-BE49-F238E27FC236}">
                <a16:creationId xmlns:a16="http://schemas.microsoft.com/office/drawing/2014/main" id="{CB35DBFB-5CDF-E32D-0562-6D92213809A1}"/>
              </a:ext>
            </a:extLst>
          </p:cNvPr>
          <p:cNvSpPr>
            <a:spLocks noGrp="1"/>
          </p:cNvSpPr>
          <p:nvPr>
            <p:ph type="dt" sz="half" idx="10"/>
          </p:nvPr>
        </p:nvSpPr>
        <p:spPr/>
        <p:txBody>
          <a:bodyPr/>
          <a:lstStyle/>
          <a:p>
            <a:fld id="{878DDE6C-6786-8C48-9317-AF0776715ACF}" type="datetime1">
              <a:rPr lang="sv-SE" smtClean="0"/>
              <a:t>2025-05-23</a:t>
            </a:fld>
            <a:endParaRPr lang="sv-SE"/>
          </a:p>
        </p:txBody>
      </p:sp>
      <p:sp>
        <p:nvSpPr>
          <p:cNvPr id="3" name="Platshållare för sidfot 2">
            <a:extLst>
              <a:ext uri="{FF2B5EF4-FFF2-40B4-BE49-F238E27FC236}">
                <a16:creationId xmlns:a16="http://schemas.microsoft.com/office/drawing/2014/main" id="{9757DD51-31A9-0B97-878B-DC725BEF456D}"/>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4" name="Platshållare för bildnummer 3">
            <a:extLst>
              <a:ext uri="{FF2B5EF4-FFF2-40B4-BE49-F238E27FC236}">
                <a16:creationId xmlns:a16="http://schemas.microsoft.com/office/drawing/2014/main" id="{49810C51-F518-224E-FB91-8421FD7D6879}"/>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41349400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Headline and content, top">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8798893C-4CC2-2B2F-4FC8-5E0C5AE0DA9D}"/>
              </a:ext>
            </a:extLst>
          </p:cNvPr>
          <p:cNvSpPr>
            <a:spLocks noGrp="1"/>
          </p:cNvSpPr>
          <p:nvPr>
            <p:ph type="title"/>
          </p:nvPr>
        </p:nvSpPr>
        <p:spPr>
          <a:xfrm>
            <a:off x="1006764" y="326841"/>
            <a:ext cx="10583574" cy="591127"/>
          </a:xfrm>
        </p:spPr>
        <p:txBody>
          <a:bodyPr anchor="ctr"/>
          <a:lstStyle>
            <a:lvl1pPr>
              <a:defRPr sz="3200"/>
            </a:lvl1pPr>
          </a:lstStyle>
          <a:p>
            <a:r>
              <a:rPr lang="de-DE"/>
              <a:t>Mastertitelformat bearbeiten</a:t>
            </a:r>
            <a:endParaRPr lang="sv-SE"/>
          </a:p>
        </p:txBody>
      </p:sp>
      <p:sp>
        <p:nvSpPr>
          <p:cNvPr id="3" name="Platshållare för innehåll 2">
            <a:extLst>
              <a:ext uri="{FF2B5EF4-FFF2-40B4-BE49-F238E27FC236}">
                <a16:creationId xmlns:a16="http://schemas.microsoft.com/office/drawing/2014/main" id="{25C9F0B7-F98C-CB91-2115-2967E7B1517C}"/>
              </a:ext>
            </a:extLst>
          </p:cNvPr>
          <p:cNvSpPr>
            <a:spLocks noGrp="1"/>
          </p:cNvSpPr>
          <p:nvPr>
            <p:ph idx="1"/>
          </p:nvPr>
        </p:nvSpPr>
        <p:spPr>
          <a:xfrm>
            <a:off x="600075" y="1366838"/>
            <a:ext cx="10990263" cy="495931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4" name="Platshållare för datum 3">
            <a:extLst>
              <a:ext uri="{FF2B5EF4-FFF2-40B4-BE49-F238E27FC236}">
                <a16:creationId xmlns:a16="http://schemas.microsoft.com/office/drawing/2014/main" id="{1EDDDBB2-E3A5-184D-9122-109D1DA68713}"/>
              </a:ext>
            </a:extLst>
          </p:cNvPr>
          <p:cNvSpPr>
            <a:spLocks noGrp="1"/>
          </p:cNvSpPr>
          <p:nvPr>
            <p:ph type="dt" sz="half" idx="10"/>
          </p:nvPr>
        </p:nvSpPr>
        <p:spPr/>
        <p:txBody>
          <a:bodyPr/>
          <a:lstStyle/>
          <a:p>
            <a:fld id="{31CF0965-93C0-9548-8879-5851BCBC049F}" type="datetime1">
              <a:rPr lang="sv-SE" smtClean="0"/>
              <a:t>2025-05-23</a:t>
            </a:fld>
            <a:endParaRPr lang="sv-SE"/>
          </a:p>
        </p:txBody>
      </p:sp>
      <p:sp>
        <p:nvSpPr>
          <p:cNvPr id="5" name="Platshållare för sidfot 4">
            <a:extLst>
              <a:ext uri="{FF2B5EF4-FFF2-40B4-BE49-F238E27FC236}">
                <a16:creationId xmlns:a16="http://schemas.microsoft.com/office/drawing/2014/main" id="{8877E5B5-9B3B-1F13-E51F-88E6C87DC406}"/>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6" name="Platshållare för bildnummer 5">
            <a:extLst>
              <a:ext uri="{FF2B5EF4-FFF2-40B4-BE49-F238E27FC236}">
                <a16:creationId xmlns:a16="http://schemas.microsoft.com/office/drawing/2014/main" id="{A8432B03-1FFF-FE82-834F-9C4FBE4D6A23}"/>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605808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line only, top">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8798893C-4CC2-2B2F-4FC8-5E0C5AE0DA9D}"/>
              </a:ext>
            </a:extLst>
          </p:cNvPr>
          <p:cNvSpPr>
            <a:spLocks noGrp="1"/>
          </p:cNvSpPr>
          <p:nvPr>
            <p:ph type="title"/>
          </p:nvPr>
        </p:nvSpPr>
        <p:spPr>
          <a:xfrm>
            <a:off x="1006764" y="326841"/>
            <a:ext cx="10583574" cy="591127"/>
          </a:xfrm>
        </p:spPr>
        <p:txBody>
          <a:bodyPr anchor="ctr"/>
          <a:lstStyle>
            <a:lvl1pPr>
              <a:defRPr sz="3200"/>
            </a:lvl1pPr>
          </a:lstStyle>
          <a:p>
            <a:r>
              <a:rPr lang="de-DE"/>
              <a:t>Mastertitelformat bearbeiten</a:t>
            </a:r>
            <a:endParaRPr lang="sv-SE"/>
          </a:p>
        </p:txBody>
      </p:sp>
      <p:sp>
        <p:nvSpPr>
          <p:cNvPr id="4" name="Platshållare för datum 3">
            <a:extLst>
              <a:ext uri="{FF2B5EF4-FFF2-40B4-BE49-F238E27FC236}">
                <a16:creationId xmlns:a16="http://schemas.microsoft.com/office/drawing/2014/main" id="{1EDDDBB2-E3A5-184D-9122-109D1DA68713}"/>
              </a:ext>
            </a:extLst>
          </p:cNvPr>
          <p:cNvSpPr>
            <a:spLocks noGrp="1"/>
          </p:cNvSpPr>
          <p:nvPr>
            <p:ph type="dt" sz="half" idx="10"/>
          </p:nvPr>
        </p:nvSpPr>
        <p:spPr/>
        <p:txBody>
          <a:bodyPr/>
          <a:lstStyle/>
          <a:p>
            <a:fld id="{31CF0965-93C0-9548-8879-5851BCBC049F}" type="datetime1">
              <a:rPr lang="sv-SE" smtClean="0"/>
              <a:t>2025-05-23</a:t>
            </a:fld>
            <a:endParaRPr lang="sv-SE"/>
          </a:p>
        </p:txBody>
      </p:sp>
      <p:sp>
        <p:nvSpPr>
          <p:cNvPr id="5" name="Platshållare för sidfot 4">
            <a:extLst>
              <a:ext uri="{FF2B5EF4-FFF2-40B4-BE49-F238E27FC236}">
                <a16:creationId xmlns:a16="http://schemas.microsoft.com/office/drawing/2014/main" id="{8877E5B5-9B3B-1F13-E51F-88E6C87DC406}"/>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6" name="Platshållare för bildnummer 5">
            <a:extLst>
              <a:ext uri="{FF2B5EF4-FFF2-40B4-BE49-F238E27FC236}">
                <a16:creationId xmlns:a16="http://schemas.microsoft.com/office/drawing/2014/main" id="{A8432B03-1FFF-FE82-834F-9C4FBE4D6A23}"/>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12833364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Logo, navy blue">
    <p:bg>
      <p:bgPr>
        <a:solidFill>
          <a:schemeClr val="tx2"/>
        </a:solidFill>
        <a:effectLst/>
      </p:bgPr>
    </p:bg>
    <p:spTree>
      <p:nvGrpSpPr>
        <p:cNvPr id="1" name=""/>
        <p:cNvGrpSpPr/>
        <p:nvPr/>
      </p:nvGrpSpPr>
      <p:grpSpPr>
        <a:xfrm>
          <a:off x="0" y="0"/>
          <a:ext cx="0" cy="0"/>
          <a:chOff x="0" y="0"/>
          <a:chExt cx="0" cy="0"/>
        </a:xfrm>
      </p:grpSpPr>
      <p:pic>
        <p:nvPicPr>
          <p:cNvPr id="6" name="Bild 5">
            <a:extLst>
              <a:ext uri="{FF2B5EF4-FFF2-40B4-BE49-F238E27FC236}">
                <a16:creationId xmlns:a16="http://schemas.microsoft.com/office/drawing/2014/main" id="{1B17365A-01B8-2D8F-B418-972C1DD7281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804380" y="1703220"/>
            <a:ext cx="2583240" cy="2890766"/>
          </a:xfrm>
          <a:prstGeom prst="rect">
            <a:avLst/>
          </a:prstGeom>
        </p:spPr>
      </p:pic>
      <p:sp>
        <p:nvSpPr>
          <p:cNvPr id="7" name="Platshållare för datum 6">
            <a:extLst>
              <a:ext uri="{FF2B5EF4-FFF2-40B4-BE49-F238E27FC236}">
                <a16:creationId xmlns:a16="http://schemas.microsoft.com/office/drawing/2014/main" id="{E7822B93-C60B-84AC-BEA5-4B6CD8FBD648}"/>
              </a:ext>
            </a:extLst>
          </p:cNvPr>
          <p:cNvSpPr>
            <a:spLocks noGrp="1"/>
          </p:cNvSpPr>
          <p:nvPr>
            <p:ph type="dt" sz="half" idx="10"/>
          </p:nvPr>
        </p:nvSpPr>
        <p:spPr/>
        <p:txBody>
          <a:bodyPr/>
          <a:lstStyle>
            <a:lvl1pPr>
              <a:defRPr>
                <a:solidFill>
                  <a:schemeClr val="bg1"/>
                </a:solidFill>
              </a:defRPr>
            </a:lvl1pPr>
          </a:lstStyle>
          <a:p>
            <a:fld id="{32BABC24-2A82-014C-9256-A51302708EE4}" type="datetime1">
              <a:rPr lang="sv-SE" smtClean="0"/>
              <a:t>2025-05-23</a:t>
            </a:fld>
            <a:endParaRPr lang="sv-SE"/>
          </a:p>
        </p:txBody>
      </p:sp>
      <p:sp>
        <p:nvSpPr>
          <p:cNvPr id="8" name="Platshållare för sidfot 7">
            <a:extLst>
              <a:ext uri="{FF2B5EF4-FFF2-40B4-BE49-F238E27FC236}">
                <a16:creationId xmlns:a16="http://schemas.microsoft.com/office/drawing/2014/main" id="{86CD18D2-CF8B-E9B4-ECC2-C81820148A41}"/>
              </a:ext>
            </a:extLst>
          </p:cNvPr>
          <p:cNvSpPr>
            <a:spLocks noGrp="1"/>
          </p:cNvSpPr>
          <p:nvPr>
            <p:ph type="ftr" sz="quarter" idx="11"/>
          </p:nvPr>
        </p:nvSpPr>
        <p:spPr/>
        <p:txBody>
          <a:bodyPr/>
          <a:lstStyle>
            <a:lvl1pPr>
              <a:defRPr>
                <a:solidFill>
                  <a:schemeClr val="bg1"/>
                </a:solidFill>
              </a:defRPr>
            </a:lvl1p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9" name="Platshållare för bildnummer 8">
            <a:extLst>
              <a:ext uri="{FF2B5EF4-FFF2-40B4-BE49-F238E27FC236}">
                <a16:creationId xmlns:a16="http://schemas.microsoft.com/office/drawing/2014/main" id="{652B8956-F2A5-52B7-8331-65942CA3C8C0}"/>
              </a:ext>
            </a:extLst>
          </p:cNvPr>
          <p:cNvSpPr>
            <a:spLocks noGrp="1"/>
          </p:cNvSpPr>
          <p:nvPr>
            <p:ph type="sldNum" sz="quarter" idx="12"/>
          </p:nvPr>
        </p:nvSpPr>
        <p:spPr/>
        <p:txBody>
          <a:bodyPr/>
          <a:lstStyle>
            <a:lvl1pPr>
              <a:defRPr>
                <a:solidFill>
                  <a:schemeClr val="bg1"/>
                </a:solidFill>
              </a:defRPr>
            </a:lvl1pPr>
          </a:lstStyle>
          <a:p>
            <a:fld id="{B716C8F4-20CD-364A-8A8E-DE130115B178}" type="slidenum">
              <a:rPr lang="sv-SE" smtClean="0"/>
              <a:pPr/>
              <a:t>‹Nr.›</a:t>
            </a:fld>
            <a:endParaRPr lang="sv-SE"/>
          </a:p>
        </p:txBody>
      </p:sp>
      <p:pic>
        <p:nvPicPr>
          <p:cNvPr id="2" name="Bild 1">
            <a:extLst>
              <a:ext uri="{FF2B5EF4-FFF2-40B4-BE49-F238E27FC236}">
                <a16:creationId xmlns:a16="http://schemas.microsoft.com/office/drawing/2014/main" id="{0D27DED8-EA09-1EA2-8C8D-DCB1C9F0377C}"/>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r="73936" b="32409"/>
          <a:stretch/>
        </p:blipFill>
        <p:spPr>
          <a:xfrm>
            <a:off x="-1" y="1"/>
            <a:ext cx="3177767" cy="4635374"/>
          </a:xfrm>
          <a:prstGeom prst="rect">
            <a:avLst/>
          </a:prstGeom>
        </p:spPr>
      </p:pic>
      <p:pic>
        <p:nvPicPr>
          <p:cNvPr id="3" name="Bild 2">
            <a:extLst>
              <a:ext uri="{FF2B5EF4-FFF2-40B4-BE49-F238E27FC236}">
                <a16:creationId xmlns:a16="http://schemas.microsoft.com/office/drawing/2014/main" id="{004E1202-DA06-9B02-2B87-6713C953C357}"/>
              </a:ext>
            </a:extLst>
          </p:cNvPr>
          <p:cNvPicPr>
            <a:picLocks noChangeAspect="1"/>
          </p:cNvPicPr>
          <p:nvPr userDrawn="1"/>
        </p:nvPicPr>
        <p:blipFill rotWithShape="1">
          <a:blip r:embed="rId6" cstate="print">
            <a:extLst>
              <a:ext uri="{28A0092B-C50C-407E-A947-70E740481C1C}">
                <a14:useLocalDpi xmlns:a14="http://schemas.microsoft.com/office/drawing/2010/main"/>
              </a:ext>
              <a:ext uri="{96DAC541-7B7A-43D3-8B79-37D633B846F1}">
                <asvg:svgBlip xmlns:asvg="http://schemas.microsoft.com/office/drawing/2016/SVG/main" r:embed="rId7"/>
              </a:ext>
            </a:extLst>
          </a:blip>
          <a:srcRect t="72740" r="75198" b="-1"/>
          <a:stretch/>
        </p:blipFill>
        <p:spPr>
          <a:xfrm flipH="1">
            <a:off x="9166550" y="4988459"/>
            <a:ext cx="3023858" cy="1869540"/>
          </a:xfrm>
          <a:prstGeom prst="rect">
            <a:avLst/>
          </a:prstGeom>
        </p:spPr>
      </p:pic>
    </p:spTree>
    <p:extLst>
      <p:ext uri="{BB962C8B-B14F-4D97-AF65-F5344CB8AC3E}">
        <p14:creationId xmlns:p14="http://schemas.microsoft.com/office/powerpoint/2010/main" val="4150311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Headline and conten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8798893C-4CC2-2B2F-4FC8-5E0C5AE0DA9D}"/>
              </a:ext>
            </a:extLst>
          </p:cNvPr>
          <p:cNvSpPr>
            <a:spLocks noGrp="1"/>
          </p:cNvSpPr>
          <p:nvPr>
            <p:ph type="title"/>
          </p:nvPr>
        </p:nvSpPr>
        <p:spPr/>
        <p:txBody>
          <a:bodyPr/>
          <a:lstStyle/>
          <a:p>
            <a:r>
              <a:rPr lang="de-DE"/>
              <a:t>Mastertitelformat bearbeiten</a:t>
            </a:r>
            <a:endParaRPr lang="sv-SE"/>
          </a:p>
        </p:txBody>
      </p:sp>
      <p:sp>
        <p:nvSpPr>
          <p:cNvPr id="3" name="Platshållare för innehåll 2">
            <a:extLst>
              <a:ext uri="{FF2B5EF4-FFF2-40B4-BE49-F238E27FC236}">
                <a16:creationId xmlns:a16="http://schemas.microsoft.com/office/drawing/2014/main" id="{25C9F0B7-F98C-CB91-2115-2967E7B1517C}"/>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4" name="Platshållare för datum 3">
            <a:extLst>
              <a:ext uri="{FF2B5EF4-FFF2-40B4-BE49-F238E27FC236}">
                <a16:creationId xmlns:a16="http://schemas.microsoft.com/office/drawing/2014/main" id="{1EDDDBB2-E3A5-184D-9122-109D1DA68713}"/>
              </a:ext>
            </a:extLst>
          </p:cNvPr>
          <p:cNvSpPr>
            <a:spLocks noGrp="1"/>
          </p:cNvSpPr>
          <p:nvPr>
            <p:ph type="dt" sz="half" idx="10"/>
          </p:nvPr>
        </p:nvSpPr>
        <p:spPr/>
        <p:txBody>
          <a:bodyPr/>
          <a:lstStyle/>
          <a:p>
            <a:fld id="{31CF0965-93C0-9548-8879-5851BCBC049F}" type="datetime1">
              <a:rPr lang="sv-SE" smtClean="0"/>
              <a:t>2025-05-23</a:t>
            </a:fld>
            <a:endParaRPr lang="sv-SE"/>
          </a:p>
        </p:txBody>
      </p:sp>
      <p:sp>
        <p:nvSpPr>
          <p:cNvPr id="5" name="Platshållare för sidfot 4">
            <a:extLst>
              <a:ext uri="{FF2B5EF4-FFF2-40B4-BE49-F238E27FC236}">
                <a16:creationId xmlns:a16="http://schemas.microsoft.com/office/drawing/2014/main" id="{8877E5B5-9B3B-1F13-E51F-88E6C87DC406}"/>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6" name="Platshållare för bildnummer 5">
            <a:extLst>
              <a:ext uri="{FF2B5EF4-FFF2-40B4-BE49-F238E27FC236}">
                <a16:creationId xmlns:a16="http://schemas.microsoft.com/office/drawing/2014/main" id="{A8432B03-1FFF-FE82-834F-9C4FBE4D6A23}"/>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2178780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ow to use template">
    <p:spTree>
      <p:nvGrpSpPr>
        <p:cNvPr id="1" name=""/>
        <p:cNvGrpSpPr/>
        <p:nvPr/>
      </p:nvGrpSpPr>
      <p:grpSpPr>
        <a:xfrm>
          <a:off x="0" y="0"/>
          <a:ext cx="0" cy="0"/>
          <a:chOff x="0" y="0"/>
          <a:chExt cx="0" cy="0"/>
        </a:xfrm>
      </p:grpSpPr>
      <p:grpSp>
        <p:nvGrpSpPr>
          <p:cNvPr id="16" name="Grupp 15">
            <a:extLst>
              <a:ext uri="{FF2B5EF4-FFF2-40B4-BE49-F238E27FC236}">
                <a16:creationId xmlns:a16="http://schemas.microsoft.com/office/drawing/2014/main" id="{CE19B76B-69BE-2CE8-2691-D7F57CA2A986}"/>
              </a:ext>
            </a:extLst>
          </p:cNvPr>
          <p:cNvGrpSpPr>
            <a:grpSpLocks noChangeAspect="1"/>
          </p:cNvGrpSpPr>
          <p:nvPr userDrawn="1"/>
        </p:nvGrpSpPr>
        <p:grpSpPr>
          <a:xfrm>
            <a:off x="2347236" y="2028884"/>
            <a:ext cx="1806522" cy="3150398"/>
            <a:chOff x="3971925" y="-1798194"/>
            <a:chExt cx="6248400" cy="10896600"/>
          </a:xfrm>
        </p:grpSpPr>
        <p:pic>
          <p:nvPicPr>
            <p:cNvPr id="13" name="Bildobjekt 12" descr="En bild som visar text, skärmbild, programvara, diagram&#10;&#10;Automatiskt genererad beskrivning">
              <a:extLst>
                <a:ext uri="{FF2B5EF4-FFF2-40B4-BE49-F238E27FC236}">
                  <a16:creationId xmlns:a16="http://schemas.microsoft.com/office/drawing/2014/main" id="{77182B8F-9D5B-E130-993A-698BFACD821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971925" y="3650106"/>
              <a:ext cx="6248400" cy="5448300"/>
            </a:xfrm>
            <a:prstGeom prst="rect">
              <a:avLst/>
            </a:prstGeom>
          </p:spPr>
        </p:pic>
        <p:pic>
          <p:nvPicPr>
            <p:cNvPr id="15" name="Bildobjekt 14" descr="En bild som visar text, skärmbild, programvara, Datorikon&#10;&#10;Automatiskt genererad beskrivning">
              <a:extLst>
                <a:ext uri="{FF2B5EF4-FFF2-40B4-BE49-F238E27FC236}">
                  <a16:creationId xmlns:a16="http://schemas.microsoft.com/office/drawing/2014/main" id="{7DA50AB1-F7A2-EBC7-FB82-E0BBB1473184}"/>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971925" y="-1798194"/>
              <a:ext cx="6248400" cy="5448300"/>
            </a:xfrm>
            <a:prstGeom prst="rect">
              <a:avLst/>
            </a:prstGeom>
          </p:spPr>
        </p:pic>
      </p:grpSp>
      <p:sp>
        <p:nvSpPr>
          <p:cNvPr id="3" name="Platshållare för datum 2">
            <a:extLst>
              <a:ext uri="{FF2B5EF4-FFF2-40B4-BE49-F238E27FC236}">
                <a16:creationId xmlns:a16="http://schemas.microsoft.com/office/drawing/2014/main" id="{3968F577-4190-D3A2-B5A8-E34ADF1ABC61}"/>
              </a:ext>
            </a:extLst>
          </p:cNvPr>
          <p:cNvSpPr>
            <a:spLocks noGrp="1"/>
          </p:cNvSpPr>
          <p:nvPr>
            <p:ph type="dt" sz="half" idx="10"/>
          </p:nvPr>
        </p:nvSpPr>
        <p:spPr/>
        <p:txBody>
          <a:bodyPr/>
          <a:lstStyle/>
          <a:p>
            <a:fld id="{77AA192B-9140-F746-B429-ACF197DC5439}" type="datetime1">
              <a:rPr lang="sv-SE" smtClean="0"/>
              <a:t>2025-05-23</a:t>
            </a:fld>
            <a:endParaRPr lang="sv-SE"/>
          </a:p>
        </p:txBody>
      </p:sp>
      <p:sp>
        <p:nvSpPr>
          <p:cNvPr id="4" name="Platshållare för sidfot 3">
            <a:extLst>
              <a:ext uri="{FF2B5EF4-FFF2-40B4-BE49-F238E27FC236}">
                <a16:creationId xmlns:a16="http://schemas.microsoft.com/office/drawing/2014/main" id="{2AD44966-3286-DD76-F24B-E5B897B19E36}"/>
              </a:ext>
            </a:extLst>
          </p:cNvPr>
          <p:cNvSpPr>
            <a:spLocks noGrp="1"/>
          </p:cNvSpPr>
          <p:nvPr>
            <p:ph type="ftr" sz="quarter" idx="11"/>
          </p:nvPr>
        </p:nvSpPr>
        <p:spPr/>
        <p:txBody>
          <a:bodyPr/>
          <a:lstStyle/>
          <a:p>
            <a:r>
              <a:rPr lang="sv-SE"/>
              <a:t>Presentation </a:t>
            </a:r>
            <a:r>
              <a:rPr lang="sv-SE" err="1"/>
              <a:t>footer</a:t>
            </a:r>
            <a:endParaRPr lang="sv-SE"/>
          </a:p>
        </p:txBody>
      </p:sp>
      <p:sp>
        <p:nvSpPr>
          <p:cNvPr id="5" name="Platshållare för bildnummer 4">
            <a:extLst>
              <a:ext uri="{FF2B5EF4-FFF2-40B4-BE49-F238E27FC236}">
                <a16:creationId xmlns:a16="http://schemas.microsoft.com/office/drawing/2014/main" id="{618B16DD-2293-3CEC-1E7B-F472FFA64C04}"/>
              </a:ext>
            </a:extLst>
          </p:cNvPr>
          <p:cNvSpPr>
            <a:spLocks noGrp="1"/>
          </p:cNvSpPr>
          <p:nvPr>
            <p:ph type="sldNum" sz="quarter" idx="12"/>
          </p:nvPr>
        </p:nvSpPr>
        <p:spPr/>
        <p:txBody>
          <a:bodyPr/>
          <a:lstStyle/>
          <a:p>
            <a:fld id="{B716C8F4-20CD-364A-8A8E-DE130115B178}" type="slidenum">
              <a:rPr lang="sv-SE" smtClean="0"/>
              <a:pPr/>
              <a:t>‹Nr.›</a:t>
            </a:fld>
            <a:endParaRPr lang="sv-SE"/>
          </a:p>
        </p:txBody>
      </p:sp>
      <p:sp>
        <p:nvSpPr>
          <p:cNvPr id="7" name="textruta 6">
            <a:extLst>
              <a:ext uri="{FF2B5EF4-FFF2-40B4-BE49-F238E27FC236}">
                <a16:creationId xmlns:a16="http://schemas.microsoft.com/office/drawing/2014/main" id="{90ED1EC6-276A-A06E-A517-156B8EACE0DE}"/>
              </a:ext>
            </a:extLst>
          </p:cNvPr>
          <p:cNvSpPr txBox="1"/>
          <p:nvPr userDrawn="1"/>
        </p:nvSpPr>
        <p:spPr>
          <a:xfrm>
            <a:off x="600076" y="1046036"/>
            <a:ext cx="10991850" cy="796252"/>
          </a:xfrm>
          <a:prstGeom prst="rect">
            <a:avLst/>
          </a:prstGeom>
          <a:noFill/>
        </p:spPr>
        <p:txBody>
          <a:bodyPr wrap="square" anchor="t">
            <a:noAutofit/>
          </a:bodyPr>
          <a:lstStyle/>
          <a:p>
            <a:r>
              <a:rPr lang="en-US" sz="3600" b="1" noProof="0">
                <a:solidFill>
                  <a:schemeClr val="tx2"/>
                </a:solidFill>
                <a:latin typeface="+mj-lt"/>
              </a:rPr>
              <a:t>How to use this template</a:t>
            </a:r>
          </a:p>
        </p:txBody>
      </p:sp>
      <p:sp>
        <p:nvSpPr>
          <p:cNvPr id="6" name="textruta 5">
            <a:extLst>
              <a:ext uri="{FF2B5EF4-FFF2-40B4-BE49-F238E27FC236}">
                <a16:creationId xmlns:a16="http://schemas.microsoft.com/office/drawing/2014/main" id="{A169F84A-F3A8-EFE5-7C9A-F2537DED6605}"/>
              </a:ext>
            </a:extLst>
          </p:cNvPr>
          <p:cNvSpPr txBox="1"/>
          <p:nvPr userDrawn="1"/>
        </p:nvSpPr>
        <p:spPr>
          <a:xfrm>
            <a:off x="716536" y="2472816"/>
            <a:ext cx="1469735" cy="723275"/>
          </a:xfrm>
          <a:prstGeom prst="rect">
            <a:avLst/>
          </a:prstGeom>
          <a:noFill/>
        </p:spPr>
        <p:txBody>
          <a:bodyPr wrap="square" lIns="0" tIns="0" rIns="0" bIns="0" rtlCol="0">
            <a:spAutoFit/>
          </a:bodyPr>
          <a:lstStyle/>
          <a:p>
            <a:pPr>
              <a:spcAft>
                <a:spcPts val="600"/>
              </a:spcAft>
            </a:pPr>
            <a:r>
              <a:rPr lang="en-US" sz="1000" b="1" noProof="0">
                <a:solidFill>
                  <a:schemeClr val="tx2"/>
                </a:solidFill>
              </a:rPr>
              <a:t>Slide templates</a:t>
            </a:r>
          </a:p>
          <a:p>
            <a:pPr>
              <a:spcAft>
                <a:spcPts val="600"/>
              </a:spcAft>
            </a:pPr>
            <a:r>
              <a:rPr lang="en-US" sz="800" noProof="0"/>
              <a:t>Click on </a:t>
            </a:r>
            <a:r>
              <a:rPr lang="en-US" sz="800" i="1" noProof="0"/>
              <a:t>New slide</a:t>
            </a:r>
            <a:r>
              <a:rPr lang="en-US" sz="800" noProof="0"/>
              <a:t> to see the templates various template slide. Choose one to suite </a:t>
            </a:r>
            <a:br>
              <a:rPr lang="en-US" sz="800" noProof="0"/>
            </a:br>
            <a:r>
              <a:rPr lang="en-US" sz="800" noProof="0"/>
              <a:t>your content.</a:t>
            </a:r>
          </a:p>
        </p:txBody>
      </p:sp>
      <p:sp>
        <p:nvSpPr>
          <p:cNvPr id="8" name="textruta 7">
            <a:extLst>
              <a:ext uri="{FF2B5EF4-FFF2-40B4-BE49-F238E27FC236}">
                <a16:creationId xmlns:a16="http://schemas.microsoft.com/office/drawing/2014/main" id="{768BCC39-F9DA-DF60-4025-17B6E0131556}"/>
              </a:ext>
            </a:extLst>
          </p:cNvPr>
          <p:cNvSpPr txBox="1"/>
          <p:nvPr userDrawn="1"/>
        </p:nvSpPr>
        <p:spPr>
          <a:xfrm>
            <a:off x="716537" y="3685917"/>
            <a:ext cx="1469735" cy="692497"/>
          </a:xfrm>
          <a:prstGeom prst="rect">
            <a:avLst/>
          </a:prstGeom>
          <a:noFill/>
        </p:spPr>
        <p:txBody>
          <a:bodyPr wrap="square" lIns="0" tIns="0" rIns="0" bIns="0" rtlCol="0">
            <a:spAutoFit/>
          </a:bodyPr>
          <a:lstStyle/>
          <a:p>
            <a:pPr>
              <a:spcAft>
                <a:spcPts val="600"/>
              </a:spcAft>
            </a:pPr>
            <a:r>
              <a:rPr lang="en-US" sz="800" b="1" noProof="0">
                <a:solidFill>
                  <a:schemeClr val="tx2"/>
                </a:solidFill>
              </a:rPr>
              <a:t>Layout</a:t>
            </a:r>
          </a:p>
          <a:p>
            <a:pPr>
              <a:spcAft>
                <a:spcPts val="600"/>
              </a:spcAft>
            </a:pPr>
            <a:r>
              <a:rPr lang="en-US" sz="800" noProof="0"/>
              <a:t>If you’d like to change slide template on an existing slide, click on </a:t>
            </a:r>
            <a:r>
              <a:rPr lang="en-US" sz="800" i="1" noProof="0"/>
              <a:t>Layout</a:t>
            </a:r>
            <a:r>
              <a:rPr lang="en-US" sz="800" noProof="0"/>
              <a:t> and select a new template. </a:t>
            </a:r>
          </a:p>
        </p:txBody>
      </p:sp>
      <p:sp>
        <p:nvSpPr>
          <p:cNvPr id="9" name="textruta 8">
            <a:extLst>
              <a:ext uri="{FF2B5EF4-FFF2-40B4-BE49-F238E27FC236}">
                <a16:creationId xmlns:a16="http://schemas.microsoft.com/office/drawing/2014/main" id="{F266C024-6842-2553-28D2-931168DE2970}"/>
              </a:ext>
            </a:extLst>
          </p:cNvPr>
          <p:cNvSpPr txBox="1"/>
          <p:nvPr userDrawn="1"/>
        </p:nvSpPr>
        <p:spPr>
          <a:xfrm>
            <a:off x="716536" y="4881301"/>
            <a:ext cx="1469735" cy="569387"/>
          </a:xfrm>
          <a:prstGeom prst="rect">
            <a:avLst/>
          </a:prstGeom>
          <a:noFill/>
        </p:spPr>
        <p:txBody>
          <a:bodyPr wrap="square" lIns="0" tIns="0" rIns="0" bIns="0" rtlCol="0">
            <a:spAutoFit/>
          </a:bodyPr>
          <a:lstStyle/>
          <a:p>
            <a:pPr>
              <a:spcAft>
                <a:spcPts val="600"/>
              </a:spcAft>
            </a:pPr>
            <a:r>
              <a:rPr lang="en-US" sz="800" b="1" noProof="0">
                <a:solidFill>
                  <a:schemeClr val="tx2"/>
                </a:solidFill>
              </a:rPr>
              <a:t>Reset</a:t>
            </a:r>
          </a:p>
          <a:p>
            <a:pPr>
              <a:spcAft>
                <a:spcPts val="600"/>
              </a:spcAft>
            </a:pPr>
            <a:r>
              <a:rPr lang="en-US" sz="800" noProof="0"/>
              <a:t>Reset a slide to the slide templates design by </a:t>
            </a:r>
            <a:br>
              <a:rPr lang="en-US" sz="800" noProof="0"/>
            </a:br>
            <a:r>
              <a:rPr lang="en-US" sz="800" noProof="0"/>
              <a:t>clicking on </a:t>
            </a:r>
            <a:r>
              <a:rPr lang="en-US" sz="800" i="1" noProof="0"/>
              <a:t>Reset</a:t>
            </a:r>
            <a:r>
              <a:rPr lang="en-US" sz="800" noProof="0"/>
              <a:t>. </a:t>
            </a:r>
          </a:p>
        </p:txBody>
      </p:sp>
      <p:sp>
        <p:nvSpPr>
          <p:cNvPr id="10" name="textruta 9">
            <a:extLst>
              <a:ext uri="{FF2B5EF4-FFF2-40B4-BE49-F238E27FC236}">
                <a16:creationId xmlns:a16="http://schemas.microsoft.com/office/drawing/2014/main" id="{C49C5967-B80A-E7A8-432B-804EA96184DA}"/>
              </a:ext>
            </a:extLst>
          </p:cNvPr>
          <p:cNvSpPr txBox="1"/>
          <p:nvPr userDrawn="1"/>
        </p:nvSpPr>
        <p:spPr>
          <a:xfrm>
            <a:off x="4586575" y="2066955"/>
            <a:ext cx="1361445" cy="1092607"/>
          </a:xfrm>
          <a:prstGeom prst="rect">
            <a:avLst/>
          </a:prstGeom>
          <a:noFill/>
        </p:spPr>
        <p:txBody>
          <a:bodyPr wrap="square" lIns="0" tIns="0" rIns="0" bIns="0" rtlCol="0">
            <a:spAutoFit/>
          </a:bodyPr>
          <a:lstStyle/>
          <a:p>
            <a:pPr>
              <a:spcAft>
                <a:spcPts val="600"/>
              </a:spcAft>
            </a:pPr>
            <a:r>
              <a:rPr lang="en-US" sz="1000" b="1" noProof="0">
                <a:solidFill>
                  <a:schemeClr val="tx2"/>
                </a:solidFill>
              </a:rPr>
              <a:t>Colors</a:t>
            </a:r>
          </a:p>
          <a:p>
            <a:pPr>
              <a:spcAft>
                <a:spcPts val="600"/>
              </a:spcAft>
            </a:pPr>
            <a:r>
              <a:rPr lang="en-US" sz="800" noProof="0"/>
              <a:t>This template is programmed with the KTH color palette. The correct colors are the in top row under </a:t>
            </a:r>
            <a:r>
              <a:rPr lang="en-US" sz="800" i="1" noProof="0"/>
              <a:t>Theme Colors</a:t>
            </a:r>
            <a:r>
              <a:rPr lang="en-US" sz="800" noProof="0"/>
              <a:t> and all colors under </a:t>
            </a:r>
            <a:r>
              <a:rPr lang="en-US" sz="800" i="1" noProof="0"/>
              <a:t>Custom Colors</a:t>
            </a:r>
            <a:r>
              <a:rPr lang="en-US" sz="800" noProof="0"/>
              <a:t>. Only use the correct colors.</a:t>
            </a:r>
          </a:p>
        </p:txBody>
      </p:sp>
      <p:sp>
        <p:nvSpPr>
          <p:cNvPr id="17" name="textruta 16">
            <a:extLst>
              <a:ext uri="{FF2B5EF4-FFF2-40B4-BE49-F238E27FC236}">
                <a16:creationId xmlns:a16="http://schemas.microsoft.com/office/drawing/2014/main" id="{5077E03A-6420-92EB-FBAB-1A11484F6E1E}"/>
              </a:ext>
            </a:extLst>
          </p:cNvPr>
          <p:cNvSpPr txBox="1"/>
          <p:nvPr userDrawn="1"/>
        </p:nvSpPr>
        <p:spPr>
          <a:xfrm>
            <a:off x="6938221" y="2303726"/>
            <a:ext cx="598588" cy="307777"/>
          </a:xfrm>
          <a:prstGeom prst="rect">
            <a:avLst/>
          </a:prstGeom>
          <a:noFill/>
        </p:spPr>
        <p:txBody>
          <a:bodyPr wrap="square" lIns="0" tIns="0" rIns="0" bIns="0" rtlCol="0">
            <a:spAutoFit/>
          </a:bodyPr>
          <a:lstStyle/>
          <a:p>
            <a:r>
              <a:rPr lang="en-US" sz="500" noProof="0">
                <a:solidFill>
                  <a:srgbClr val="F9535C"/>
                </a:solidFill>
              </a:rPr>
              <a:t>Do </a:t>
            </a:r>
            <a:r>
              <a:rPr lang="en-US" sz="500" u="sng" noProof="0">
                <a:solidFill>
                  <a:srgbClr val="F9535C"/>
                </a:solidFill>
              </a:rPr>
              <a:t>NOT</a:t>
            </a:r>
            <a:r>
              <a:rPr lang="en-US" sz="500" noProof="0">
                <a:solidFill>
                  <a:srgbClr val="F9535C"/>
                </a:solidFill>
              </a:rPr>
              <a:t> use the colors PowerPoint auto generates. They are not on brand. </a:t>
            </a:r>
          </a:p>
        </p:txBody>
      </p:sp>
      <p:sp>
        <p:nvSpPr>
          <p:cNvPr id="21" name="textruta 20">
            <a:extLst>
              <a:ext uri="{FF2B5EF4-FFF2-40B4-BE49-F238E27FC236}">
                <a16:creationId xmlns:a16="http://schemas.microsoft.com/office/drawing/2014/main" id="{8926CA3B-DA70-E9B7-6DA6-A695DCFB4726}"/>
              </a:ext>
            </a:extLst>
          </p:cNvPr>
          <p:cNvSpPr txBox="1"/>
          <p:nvPr userDrawn="1"/>
        </p:nvSpPr>
        <p:spPr>
          <a:xfrm>
            <a:off x="8095279" y="2061013"/>
            <a:ext cx="1588210" cy="2185214"/>
          </a:xfrm>
          <a:prstGeom prst="rect">
            <a:avLst/>
          </a:prstGeom>
          <a:noFill/>
        </p:spPr>
        <p:txBody>
          <a:bodyPr wrap="square" lIns="0" tIns="0" rIns="0" bIns="0" rtlCol="0">
            <a:spAutoFit/>
          </a:bodyPr>
          <a:lstStyle/>
          <a:p>
            <a:pPr>
              <a:spcAft>
                <a:spcPts val="600"/>
              </a:spcAft>
            </a:pPr>
            <a:r>
              <a:rPr lang="en-US" sz="1000" b="1" noProof="0">
                <a:solidFill>
                  <a:schemeClr val="tx2"/>
                </a:solidFill>
              </a:rPr>
              <a:t>Change the image crop</a:t>
            </a:r>
          </a:p>
          <a:p>
            <a:pPr>
              <a:spcAft>
                <a:spcPts val="600"/>
              </a:spcAft>
            </a:pPr>
            <a:r>
              <a:rPr lang="en-US" sz="800" noProof="0"/>
              <a:t>When an image is placed in an image place holder, PowerPoint automatically crops the image to fit the placeholder. To alter what part of the image is shown:</a:t>
            </a:r>
          </a:p>
          <a:p>
            <a:pPr marL="120600" indent="-120600">
              <a:spcAft>
                <a:spcPts val="600"/>
              </a:spcAft>
              <a:buClr>
                <a:schemeClr val="accent1"/>
              </a:buClr>
              <a:buFont typeface="+mj-lt"/>
              <a:buAutoNum type="arabicPeriod"/>
            </a:pPr>
            <a:r>
              <a:rPr lang="en-US" sz="800" noProof="0"/>
              <a:t>Select the image and go to </a:t>
            </a:r>
            <a:br>
              <a:rPr lang="en-US" sz="800" noProof="0"/>
            </a:br>
            <a:r>
              <a:rPr lang="en-US" sz="800" noProof="0"/>
              <a:t>the </a:t>
            </a:r>
            <a:r>
              <a:rPr lang="en-US" sz="800" i="1" noProof="0"/>
              <a:t>Picture Format </a:t>
            </a:r>
            <a:r>
              <a:rPr lang="en-US" sz="800" noProof="0"/>
              <a:t>tab. </a:t>
            </a:r>
          </a:p>
          <a:p>
            <a:pPr marL="120600" indent="-120600">
              <a:spcAft>
                <a:spcPts val="600"/>
              </a:spcAft>
              <a:buClr>
                <a:schemeClr val="accent1"/>
              </a:buClr>
              <a:buFont typeface="+mj-lt"/>
              <a:buAutoNum type="arabicPeriod"/>
            </a:pPr>
            <a:r>
              <a:rPr lang="en-US" sz="800" noProof="0"/>
              <a:t>Choose </a:t>
            </a:r>
            <a:r>
              <a:rPr lang="en-US" sz="800" i="1" noProof="0"/>
              <a:t>Crop</a:t>
            </a:r>
            <a:r>
              <a:rPr lang="en-US" sz="800" noProof="0"/>
              <a:t>. Now, the entire image is visible, the cropped out parts are darker. </a:t>
            </a:r>
          </a:p>
          <a:p>
            <a:pPr marL="120600" indent="-120600">
              <a:spcAft>
                <a:spcPts val="600"/>
              </a:spcAft>
              <a:buClr>
                <a:schemeClr val="accent1"/>
              </a:buClr>
              <a:buFont typeface="+mj-lt"/>
              <a:buAutoNum type="arabicPeriod"/>
            </a:pPr>
            <a:r>
              <a:rPr lang="en-US" sz="800" noProof="0"/>
              <a:t>Now you can move the image around within the placeholder and/or zoom in by pulling the corners of the image. </a:t>
            </a:r>
          </a:p>
        </p:txBody>
      </p:sp>
      <p:sp>
        <p:nvSpPr>
          <p:cNvPr id="23" name="textruta 22">
            <a:extLst>
              <a:ext uri="{FF2B5EF4-FFF2-40B4-BE49-F238E27FC236}">
                <a16:creationId xmlns:a16="http://schemas.microsoft.com/office/drawing/2014/main" id="{4FF18537-A6AC-E08C-1D06-F4EFDB0287B8}"/>
              </a:ext>
            </a:extLst>
          </p:cNvPr>
          <p:cNvSpPr txBox="1"/>
          <p:nvPr userDrawn="1"/>
        </p:nvSpPr>
        <p:spPr>
          <a:xfrm>
            <a:off x="10058400" y="2061013"/>
            <a:ext cx="1486590" cy="1692771"/>
          </a:xfrm>
          <a:prstGeom prst="rect">
            <a:avLst/>
          </a:prstGeom>
          <a:noFill/>
        </p:spPr>
        <p:txBody>
          <a:bodyPr wrap="square" lIns="0" tIns="0" rIns="0" bIns="0" rtlCol="0">
            <a:spAutoFit/>
          </a:bodyPr>
          <a:lstStyle/>
          <a:p>
            <a:pPr>
              <a:spcAft>
                <a:spcPts val="600"/>
              </a:spcAft>
            </a:pPr>
            <a:r>
              <a:rPr lang="en-US" sz="1000" b="1" noProof="0">
                <a:solidFill>
                  <a:schemeClr val="tx2"/>
                </a:solidFill>
              </a:rPr>
              <a:t>Edit image background</a:t>
            </a:r>
          </a:p>
          <a:p>
            <a:pPr marL="120600" indent="-120600">
              <a:spcAft>
                <a:spcPts val="600"/>
              </a:spcAft>
              <a:buClr>
                <a:schemeClr val="accent1"/>
              </a:buClr>
              <a:buAutoNum type="arabicPeriod"/>
            </a:pPr>
            <a:r>
              <a:rPr lang="en-US" sz="800" noProof="0"/>
              <a:t>Select </a:t>
            </a:r>
            <a:r>
              <a:rPr lang="en-US" sz="800" i="1" noProof="0"/>
              <a:t>Design</a:t>
            </a:r>
            <a:r>
              <a:rPr lang="en-US" sz="800" noProof="0"/>
              <a:t> &gt; </a:t>
            </a:r>
            <a:r>
              <a:rPr lang="en-US" sz="800" i="1" noProof="0"/>
              <a:t>Format Background</a:t>
            </a:r>
            <a:r>
              <a:rPr lang="en-US" sz="800" noProof="0"/>
              <a:t>.</a:t>
            </a:r>
          </a:p>
          <a:p>
            <a:pPr marL="120600" indent="-120600">
              <a:spcAft>
                <a:spcPts val="600"/>
              </a:spcAft>
              <a:buClr>
                <a:schemeClr val="accent1"/>
              </a:buClr>
              <a:buAutoNum type="arabicPeriod"/>
            </a:pPr>
            <a:r>
              <a:rPr lang="en-US" sz="800" noProof="0"/>
              <a:t>In the </a:t>
            </a:r>
            <a:r>
              <a:rPr lang="en-US" sz="800" i="1" noProof="0"/>
              <a:t>Format Background pane</a:t>
            </a:r>
            <a:r>
              <a:rPr lang="en-US" sz="800" noProof="0"/>
              <a:t>, select </a:t>
            </a:r>
            <a:r>
              <a:rPr lang="en-US" sz="800" i="1" noProof="0"/>
              <a:t>Picture or texture fill</a:t>
            </a:r>
            <a:r>
              <a:rPr lang="en-US" sz="800" noProof="0"/>
              <a:t>.</a:t>
            </a:r>
          </a:p>
          <a:p>
            <a:pPr marL="120600" indent="-120600">
              <a:spcAft>
                <a:spcPts val="600"/>
              </a:spcAft>
              <a:buClr>
                <a:schemeClr val="accent1"/>
              </a:buClr>
              <a:buAutoNum type="arabicPeriod"/>
            </a:pPr>
            <a:r>
              <a:rPr lang="en-US" sz="800" noProof="0"/>
              <a:t>Select </a:t>
            </a:r>
            <a:r>
              <a:rPr lang="en-US" sz="800" i="1" noProof="0"/>
              <a:t>File</a:t>
            </a:r>
            <a:r>
              <a:rPr lang="en-US" sz="800" noProof="0"/>
              <a:t>.</a:t>
            </a:r>
          </a:p>
          <a:p>
            <a:pPr marL="120600" indent="-120600">
              <a:spcAft>
                <a:spcPts val="600"/>
              </a:spcAft>
              <a:buClr>
                <a:schemeClr val="accent1"/>
              </a:buClr>
              <a:buAutoNum type="arabicPeriod"/>
            </a:pPr>
            <a:r>
              <a:rPr lang="en-US" sz="800" noProof="0"/>
              <a:t>In the </a:t>
            </a:r>
            <a:r>
              <a:rPr lang="en-US" sz="800" i="1" noProof="0"/>
              <a:t>Insert Picture</a:t>
            </a:r>
            <a:r>
              <a:rPr lang="en-US" sz="800" noProof="0"/>
              <a:t> dialog box, choose the picture </a:t>
            </a:r>
            <a:br>
              <a:rPr lang="en-US" sz="800" noProof="0"/>
            </a:br>
            <a:r>
              <a:rPr lang="en-US" sz="800" noProof="0"/>
              <a:t>you want to use and then select </a:t>
            </a:r>
            <a:r>
              <a:rPr lang="en-US" sz="800" i="1" noProof="0"/>
              <a:t>Insert</a:t>
            </a:r>
            <a:r>
              <a:rPr lang="en-US" sz="800" noProof="0"/>
              <a:t>.</a:t>
            </a:r>
          </a:p>
        </p:txBody>
      </p:sp>
      <p:sp>
        <p:nvSpPr>
          <p:cNvPr id="24" name="textruta 23">
            <a:extLst>
              <a:ext uri="{FF2B5EF4-FFF2-40B4-BE49-F238E27FC236}">
                <a16:creationId xmlns:a16="http://schemas.microsoft.com/office/drawing/2014/main" id="{49208D86-4998-5146-37DE-48F0F8DCB7BC}"/>
              </a:ext>
            </a:extLst>
          </p:cNvPr>
          <p:cNvSpPr txBox="1"/>
          <p:nvPr userDrawn="1"/>
        </p:nvSpPr>
        <p:spPr>
          <a:xfrm>
            <a:off x="4586575" y="4075714"/>
            <a:ext cx="1295401" cy="1569660"/>
          </a:xfrm>
          <a:prstGeom prst="rect">
            <a:avLst/>
          </a:prstGeom>
          <a:noFill/>
        </p:spPr>
        <p:txBody>
          <a:bodyPr wrap="square" lIns="0" tIns="0" rIns="0" bIns="0" rtlCol="0">
            <a:spAutoFit/>
          </a:bodyPr>
          <a:lstStyle/>
          <a:p>
            <a:pPr>
              <a:spcAft>
                <a:spcPts val="600"/>
              </a:spcAft>
            </a:pPr>
            <a:r>
              <a:rPr lang="en-US" sz="1000" b="1" noProof="0">
                <a:solidFill>
                  <a:schemeClr val="tx2"/>
                </a:solidFill>
              </a:rPr>
              <a:t>Header and footer</a:t>
            </a:r>
          </a:p>
          <a:p>
            <a:pPr>
              <a:spcAft>
                <a:spcPts val="600"/>
              </a:spcAft>
            </a:pPr>
            <a:r>
              <a:rPr lang="en-US" sz="800" noProof="0"/>
              <a:t>Insert header/footer, </a:t>
            </a:r>
            <a:br>
              <a:rPr lang="en-US" sz="800" noProof="0"/>
            </a:br>
            <a:r>
              <a:rPr lang="en-US" sz="800" noProof="0"/>
              <a:t>date and page numbers:</a:t>
            </a:r>
          </a:p>
          <a:p>
            <a:pPr marL="120600" indent="-120600">
              <a:spcAft>
                <a:spcPts val="600"/>
              </a:spcAft>
              <a:buClr>
                <a:schemeClr val="accent1"/>
              </a:buClr>
              <a:buFont typeface="+mj-lt"/>
              <a:buAutoNum type="arabicPeriod"/>
            </a:pPr>
            <a:r>
              <a:rPr lang="en-US" sz="800" noProof="0"/>
              <a:t>On the </a:t>
            </a:r>
            <a:r>
              <a:rPr lang="en-US" sz="800" i="1" noProof="0"/>
              <a:t>Insert</a:t>
            </a:r>
            <a:r>
              <a:rPr lang="en-US" sz="800" noProof="0"/>
              <a:t> tab, </a:t>
            </a:r>
            <a:br>
              <a:rPr lang="en-US" sz="800" noProof="0"/>
            </a:br>
            <a:r>
              <a:rPr lang="en-US" sz="800" noProof="0"/>
              <a:t>click </a:t>
            </a:r>
            <a:r>
              <a:rPr lang="en-US" sz="800" i="1" noProof="0"/>
              <a:t>Header &amp; Footer</a:t>
            </a:r>
            <a:r>
              <a:rPr lang="en-US" sz="800" noProof="0"/>
              <a:t>.</a:t>
            </a:r>
          </a:p>
          <a:p>
            <a:pPr marL="120600" indent="-120600">
              <a:spcAft>
                <a:spcPts val="600"/>
              </a:spcAft>
              <a:buClr>
                <a:schemeClr val="accent1"/>
              </a:buClr>
              <a:buFont typeface="+mj-lt"/>
              <a:buAutoNum type="arabicPeriod"/>
            </a:pPr>
            <a:r>
              <a:rPr lang="en-US" sz="800" noProof="0"/>
              <a:t>In the Header and Footer box, on the Slide tab, select the information you want.</a:t>
            </a:r>
          </a:p>
          <a:p>
            <a:pPr marL="120600" indent="-120600">
              <a:spcAft>
                <a:spcPts val="600"/>
              </a:spcAft>
              <a:buClr>
                <a:schemeClr val="accent1"/>
              </a:buClr>
              <a:buFont typeface="+mj-lt"/>
              <a:buAutoNum type="arabicPeriod"/>
            </a:pPr>
            <a:r>
              <a:rPr lang="en-US" sz="800" noProof="0"/>
              <a:t>Click </a:t>
            </a:r>
            <a:r>
              <a:rPr lang="en-US" sz="800" i="1" noProof="0"/>
              <a:t>Apply to All</a:t>
            </a:r>
            <a:r>
              <a:rPr lang="en-US" sz="800" noProof="0"/>
              <a:t>.</a:t>
            </a:r>
          </a:p>
        </p:txBody>
      </p:sp>
      <p:pic>
        <p:nvPicPr>
          <p:cNvPr id="32" name="Bildobjekt 31" descr="En bild som visar moln, utomhus, himmel, byggnad&#10;&#10;Automatiskt genererad beskrivning">
            <a:extLst>
              <a:ext uri="{FF2B5EF4-FFF2-40B4-BE49-F238E27FC236}">
                <a16:creationId xmlns:a16="http://schemas.microsoft.com/office/drawing/2014/main" id="{94D13EAB-F856-BC62-1623-0235CE917A48}"/>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8066200" y="4318565"/>
            <a:ext cx="1493231" cy="1981989"/>
          </a:xfrm>
          <a:prstGeom prst="rect">
            <a:avLst/>
          </a:prstGeom>
        </p:spPr>
      </p:pic>
      <p:pic>
        <p:nvPicPr>
          <p:cNvPr id="34" name="Picture 4" descr="Microsoft PowerPoint 365 Overview and Supported File Types">
            <a:extLst>
              <a:ext uri="{FF2B5EF4-FFF2-40B4-BE49-F238E27FC236}">
                <a16:creationId xmlns:a16="http://schemas.microsoft.com/office/drawing/2014/main" id="{6B95C2D0-3101-BE06-9875-AF2510CF817D}"/>
              </a:ext>
            </a:extLst>
          </p:cNvPr>
          <p:cNvPicPr>
            <a:picLocks noChangeAspect="1" noChangeArrowheads="1"/>
          </p:cNvPicPr>
          <p:nvPr userDrawn="1"/>
        </p:nvPicPr>
        <p:blipFill rotWithShape="1">
          <a:blip r:embed="rId5" cstate="print">
            <a:extLst>
              <a:ext uri="{28A0092B-C50C-407E-A947-70E740481C1C}">
                <a14:useLocalDpi xmlns:a14="http://schemas.microsoft.com/office/drawing/2010/main"/>
              </a:ext>
            </a:extLst>
          </a:blip>
          <a:srcRect/>
          <a:stretch/>
        </p:blipFill>
        <p:spPr bwMode="auto">
          <a:xfrm>
            <a:off x="721644" y="2028884"/>
            <a:ext cx="208587" cy="334335"/>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4" descr="Microsoft PowerPoint 365 Overview and Supported File Types">
            <a:extLst>
              <a:ext uri="{FF2B5EF4-FFF2-40B4-BE49-F238E27FC236}">
                <a16:creationId xmlns:a16="http://schemas.microsoft.com/office/drawing/2014/main" id="{D259F975-3B73-BC3A-B353-F3B57056CAFE}"/>
              </a:ext>
            </a:extLst>
          </p:cNvPr>
          <p:cNvPicPr>
            <a:picLocks noChangeAspect="1" noChangeArrowheads="1"/>
          </p:cNvPicPr>
          <p:nvPr userDrawn="1"/>
        </p:nvPicPr>
        <p:blipFill rotWithShape="1">
          <a:blip r:embed="rId6" cstate="print">
            <a:extLst>
              <a:ext uri="{28A0092B-C50C-407E-A947-70E740481C1C}">
                <a14:useLocalDpi xmlns:a14="http://schemas.microsoft.com/office/drawing/2010/main"/>
              </a:ext>
            </a:extLst>
          </a:blip>
          <a:srcRect/>
          <a:stretch/>
        </p:blipFill>
        <p:spPr bwMode="auto">
          <a:xfrm>
            <a:off x="716536" y="3527233"/>
            <a:ext cx="328130" cy="105310"/>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descr="Microsoft PowerPoint 365 Overview and Supported File Types">
            <a:extLst>
              <a:ext uri="{FF2B5EF4-FFF2-40B4-BE49-F238E27FC236}">
                <a16:creationId xmlns:a16="http://schemas.microsoft.com/office/drawing/2014/main" id="{C0490137-5992-062D-6D6B-7856F08EDE8C}"/>
              </a:ext>
            </a:extLst>
          </p:cNvPr>
          <p:cNvPicPr>
            <a:picLocks noChangeAspect="1" noChangeArrowheads="1"/>
          </p:cNvPicPr>
          <p:nvPr userDrawn="1"/>
        </p:nvPicPr>
        <p:blipFill rotWithShape="1">
          <a:blip r:embed="rId7" cstate="print">
            <a:extLst>
              <a:ext uri="{28A0092B-C50C-407E-A947-70E740481C1C}">
                <a14:useLocalDpi xmlns:a14="http://schemas.microsoft.com/office/drawing/2010/main"/>
              </a:ext>
            </a:extLst>
          </a:blip>
          <a:srcRect/>
          <a:stretch/>
        </p:blipFill>
        <p:spPr bwMode="auto">
          <a:xfrm>
            <a:off x="716536" y="4708556"/>
            <a:ext cx="256300" cy="10531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eader and Footer on slides - Microsoft PowerPoint 365">
            <a:extLst>
              <a:ext uri="{FF2B5EF4-FFF2-40B4-BE49-F238E27FC236}">
                <a16:creationId xmlns:a16="http://schemas.microsoft.com/office/drawing/2014/main" id="{514F44FF-F14B-3D48-E9D1-E7E8BB20F671}"/>
              </a:ext>
            </a:extLst>
          </p:cNvPr>
          <p:cNvPicPr>
            <a:picLocks noChangeAspect="1" noChangeArrowheads="1"/>
          </p:cNvPicPr>
          <p:nvPr userDrawn="1"/>
        </p:nvPicPr>
        <p:blipFill>
          <a:blip r:embed="rId8" cstate="print">
            <a:extLst>
              <a:ext uri="{28A0092B-C50C-407E-A947-70E740481C1C}">
                <a14:useLocalDpi xmlns:a14="http://schemas.microsoft.com/office/drawing/2010/main"/>
              </a:ext>
            </a:extLst>
          </a:blip>
          <a:srcRect/>
          <a:stretch>
            <a:fillRect/>
          </a:stretch>
        </p:blipFill>
        <p:spPr bwMode="auto">
          <a:xfrm>
            <a:off x="6062042" y="4075714"/>
            <a:ext cx="1493231" cy="1103568"/>
          </a:xfrm>
          <a:prstGeom prst="rect">
            <a:avLst/>
          </a:prstGeom>
          <a:noFill/>
          <a:extLst>
            <a:ext uri="{909E8E84-426E-40DD-AFC4-6F175D3DCCD1}">
              <a14:hiddenFill xmlns:a14="http://schemas.microsoft.com/office/drawing/2010/main">
                <a:solidFill>
                  <a:srgbClr val="FFFFFF"/>
                </a:solidFill>
              </a14:hiddenFill>
            </a:ext>
          </a:extLst>
        </p:spPr>
      </p:pic>
      <p:grpSp>
        <p:nvGrpSpPr>
          <p:cNvPr id="1125" name="Grupp 1124">
            <a:extLst>
              <a:ext uri="{FF2B5EF4-FFF2-40B4-BE49-F238E27FC236}">
                <a16:creationId xmlns:a16="http://schemas.microsoft.com/office/drawing/2014/main" id="{918579BF-BDEF-7B25-9DCA-62CC6D39793B}"/>
              </a:ext>
            </a:extLst>
          </p:cNvPr>
          <p:cNvGrpSpPr/>
          <p:nvPr userDrawn="1"/>
        </p:nvGrpSpPr>
        <p:grpSpPr>
          <a:xfrm>
            <a:off x="6063783" y="2031850"/>
            <a:ext cx="800155" cy="1688467"/>
            <a:chOff x="6063783" y="2031850"/>
            <a:chExt cx="1800691" cy="3799773"/>
          </a:xfrm>
        </p:grpSpPr>
        <p:pic>
          <p:nvPicPr>
            <p:cNvPr id="1030" name="Picture 6" descr="Hacking PowerPoint to create custom colors | BrightCarbon">
              <a:extLst>
                <a:ext uri="{FF2B5EF4-FFF2-40B4-BE49-F238E27FC236}">
                  <a16:creationId xmlns:a16="http://schemas.microsoft.com/office/drawing/2014/main" id="{1E944A0E-9B5A-F599-847C-0737479E7BC1}"/>
                </a:ext>
              </a:extLst>
            </p:cNvPr>
            <p:cNvPicPr>
              <a:picLocks noChangeAspect="1" noChangeArrowheads="1"/>
            </p:cNvPicPr>
            <p:nvPr userDrawn="1"/>
          </p:nvPicPr>
          <p:blipFill rotWithShape="1">
            <a:blip r:embed="rId9" cstate="print">
              <a:extLst>
                <a:ext uri="{28A0092B-C50C-407E-A947-70E740481C1C}">
                  <a14:useLocalDpi xmlns:a14="http://schemas.microsoft.com/office/drawing/2010/main"/>
                </a:ext>
              </a:extLst>
            </a:blip>
            <a:srcRect l="36641" r="36664"/>
            <a:stretch/>
          </p:blipFill>
          <p:spPr bwMode="auto">
            <a:xfrm>
              <a:off x="6063783" y="2031850"/>
              <a:ext cx="1800691" cy="3799773"/>
            </a:xfrm>
            <a:prstGeom prst="rect">
              <a:avLst/>
            </a:prstGeom>
            <a:noFill/>
            <a:extLst>
              <a:ext uri="{909E8E84-426E-40DD-AFC4-6F175D3DCCD1}">
                <a14:hiddenFill xmlns:a14="http://schemas.microsoft.com/office/drawing/2010/main">
                  <a:solidFill>
                    <a:srgbClr val="FFFFFF"/>
                  </a:solidFill>
                </a14:hiddenFill>
              </a:ext>
            </a:extLst>
          </p:spPr>
        </p:pic>
        <p:sp>
          <p:nvSpPr>
            <p:cNvPr id="1123" name="Rektangel 1122">
              <a:extLst>
                <a:ext uri="{FF2B5EF4-FFF2-40B4-BE49-F238E27FC236}">
                  <a16:creationId xmlns:a16="http://schemas.microsoft.com/office/drawing/2014/main" id="{1ED61660-0DB3-CEA4-C27E-195D3290C063}"/>
                </a:ext>
              </a:extLst>
            </p:cNvPr>
            <p:cNvSpPr/>
            <p:nvPr userDrawn="1"/>
          </p:nvSpPr>
          <p:spPr>
            <a:xfrm>
              <a:off x="6095206" y="3789106"/>
              <a:ext cx="1743870" cy="73704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24" name="Rektangel 1123">
              <a:extLst>
                <a:ext uri="{FF2B5EF4-FFF2-40B4-BE49-F238E27FC236}">
                  <a16:creationId xmlns:a16="http://schemas.microsoft.com/office/drawing/2014/main" id="{97E61731-FF1C-C73E-9B81-82B5C53D7931}"/>
                </a:ext>
              </a:extLst>
            </p:cNvPr>
            <p:cNvSpPr/>
            <p:nvPr userDrawn="1"/>
          </p:nvSpPr>
          <p:spPr>
            <a:xfrm>
              <a:off x="6451542" y="2363219"/>
              <a:ext cx="1378008" cy="98323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9" name="Rektangel 18">
              <a:extLst>
                <a:ext uri="{FF2B5EF4-FFF2-40B4-BE49-F238E27FC236}">
                  <a16:creationId xmlns:a16="http://schemas.microsoft.com/office/drawing/2014/main" id="{71A7971D-8FD8-6FAF-FBCA-543DAC638849}"/>
                </a:ext>
              </a:extLst>
            </p:cNvPr>
            <p:cNvSpPr/>
            <p:nvPr userDrawn="1"/>
          </p:nvSpPr>
          <p:spPr>
            <a:xfrm>
              <a:off x="6637090" y="2388295"/>
              <a:ext cx="126305" cy="126305"/>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0" name="Rektangel 19">
              <a:extLst>
                <a:ext uri="{FF2B5EF4-FFF2-40B4-BE49-F238E27FC236}">
                  <a16:creationId xmlns:a16="http://schemas.microsoft.com/office/drawing/2014/main" id="{C9DDD11C-85E2-44BE-6A91-D72279994B26}"/>
                </a:ext>
              </a:extLst>
            </p:cNvPr>
            <p:cNvSpPr/>
            <p:nvPr userDrawn="1"/>
          </p:nvSpPr>
          <p:spPr>
            <a:xfrm>
              <a:off x="6812622" y="2388295"/>
              <a:ext cx="126305" cy="12630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2" name="Rektangel 21">
              <a:extLst>
                <a:ext uri="{FF2B5EF4-FFF2-40B4-BE49-F238E27FC236}">
                  <a16:creationId xmlns:a16="http://schemas.microsoft.com/office/drawing/2014/main" id="{A5F72BB2-8D37-F99C-624D-D6B83AEDB706}"/>
                </a:ext>
              </a:extLst>
            </p:cNvPr>
            <p:cNvSpPr/>
            <p:nvPr userDrawn="1"/>
          </p:nvSpPr>
          <p:spPr>
            <a:xfrm>
              <a:off x="6988154" y="2388295"/>
              <a:ext cx="126305" cy="12630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5" name="Rektangel 24">
              <a:extLst>
                <a:ext uri="{FF2B5EF4-FFF2-40B4-BE49-F238E27FC236}">
                  <a16:creationId xmlns:a16="http://schemas.microsoft.com/office/drawing/2014/main" id="{84DFF5F4-D1BE-880D-87D8-99BD8D5986B4}"/>
                </a:ext>
              </a:extLst>
            </p:cNvPr>
            <p:cNvSpPr/>
            <p:nvPr userDrawn="1"/>
          </p:nvSpPr>
          <p:spPr>
            <a:xfrm>
              <a:off x="7163686" y="2388295"/>
              <a:ext cx="126305" cy="126305"/>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6" name="Rektangel 25">
              <a:extLst>
                <a:ext uri="{FF2B5EF4-FFF2-40B4-BE49-F238E27FC236}">
                  <a16:creationId xmlns:a16="http://schemas.microsoft.com/office/drawing/2014/main" id="{57799422-9E37-147F-C5EF-BD69600A0259}"/>
                </a:ext>
              </a:extLst>
            </p:cNvPr>
            <p:cNvSpPr/>
            <p:nvPr userDrawn="1"/>
          </p:nvSpPr>
          <p:spPr>
            <a:xfrm>
              <a:off x="7339218" y="2388295"/>
              <a:ext cx="126305" cy="126305"/>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7" name="Rektangel 26">
              <a:extLst>
                <a:ext uri="{FF2B5EF4-FFF2-40B4-BE49-F238E27FC236}">
                  <a16:creationId xmlns:a16="http://schemas.microsoft.com/office/drawing/2014/main" id="{CF0BD3BD-CA59-5181-6A7D-85BA481CF469}"/>
                </a:ext>
              </a:extLst>
            </p:cNvPr>
            <p:cNvSpPr/>
            <p:nvPr userDrawn="1"/>
          </p:nvSpPr>
          <p:spPr>
            <a:xfrm>
              <a:off x="7514750" y="2388295"/>
              <a:ext cx="126305" cy="126305"/>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28" name="Rektangel 27">
              <a:extLst>
                <a:ext uri="{FF2B5EF4-FFF2-40B4-BE49-F238E27FC236}">
                  <a16:creationId xmlns:a16="http://schemas.microsoft.com/office/drawing/2014/main" id="{AD483FB7-DFED-6269-FDB3-DA99BF8F1738}"/>
                </a:ext>
              </a:extLst>
            </p:cNvPr>
            <p:cNvSpPr/>
            <p:nvPr userDrawn="1"/>
          </p:nvSpPr>
          <p:spPr>
            <a:xfrm>
              <a:off x="7690282" y="2388295"/>
              <a:ext cx="126305" cy="126305"/>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31" name="Rektangel 30">
              <a:extLst>
                <a:ext uri="{FF2B5EF4-FFF2-40B4-BE49-F238E27FC236}">
                  <a16:creationId xmlns:a16="http://schemas.microsoft.com/office/drawing/2014/main" id="{53C50CD2-78C6-259C-97BD-526C014CEC81}"/>
                </a:ext>
              </a:extLst>
            </p:cNvPr>
            <p:cNvSpPr/>
            <p:nvPr userDrawn="1"/>
          </p:nvSpPr>
          <p:spPr>
            <a:xfrm>
              <a:off x="6637090" y="2661345"/>
              <a:ext cx="126305" cy="132095"/>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7" name="Rektangel 46">
              <a:extLst>
                <a:ext uri="{FF2B5EF4-FFF2-40B4-BE49-F238E27FC236}">
                  <a16:creationId xmlns:a16="http://schemas.microsoft.com/office/drawing/2014/main" id="{8C1EA23D-35AA-C628-1834-7EC9974FAFA4}"/>
                </a:ext>
              </a:extLst>
            </p:cNvPr>
            <p:cNvSpPr/>
            <p:nvPr userDrawn="1"/>
          </p:nvSpPr>
          <p:spPr>
            <a:xfrm>
              <a:off x="6637090" y="2794041"/>
              <a:ext cx="126305" cy="132095"/>
            </a:xfrm>
            <a:prstGeom prst="rect">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55" name="Rektangel 54">
              <a:extLst>
                <a:ext uri="{FF2B5EF4-FFF2-40B4-BE49-F238E27FC236}">
                  <a16:creationId xmlns:a16="http://schemas.microsoft.com/office/drawing/2014/main" id="{583F96BE-E130-3FDD-576F-874BDC4A6C90}"/>
                </a:ext>
              </a:extLst>
            </p:cNvPr>
            <p:cNvSpPr/>
            <p:nvPr userDrawn="1"/>
          </p:nvSpPr>
          <p:spPr>
            <a:xfrm>
              <a:off x="6637090" y="2926737"/>
              <a:ext cx="126305" cy="132095"/>
            </a:xfrm>
            <a:prstGeom prst="rect">
              <a:avLst/>
            </a:prstGeom>
            <a:solidFill>
              <a:schemeClr val="tx2">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63" name="Rektangel 62">
              <a:extLst>
                <a:ext uri="{FF2B5EF4-FFF2-40B4-BE49-F238E27FC236}">
                  <a16:creationId xmlns:a16="http://schemas.microsoft.com/office/drawing/2014/main" id="{33F1335E-E254-7491-5F15-30754BBD151E}"/>
                </a:ext>
              </a:extLst>
            </p:cNvPr>
            <p:cNvSpPr/>
            <p:nvPr userDrawn="1"/>
          </p:nvSpPr>
          <p:spPr>
            <a:xfrm>
              <a:off x="6637090" y="3059433"/>
              <a:ext cx="126305" cy="132095"/>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33" name="Rektangel 1032">
              <a:extLst>
                <a:ext uri="{FF2B5EF4-FFF2-40B4-BE49-F238E27FC236}">
                  <a16:creationId xmlns:a16="http://schemas.microsoft.com/office/drawing/2014/main" id="{B691ED7D-5446-C50C-8BC0-D7AB6D614765}"/>
                </a:ext>
              </a:extLst>
            </p:cNvPr>
            <p:cNvSpPr/>
            <p:nvPr userDrawn="1"/>
          </p:nvSpPr>
          <p:spPr>
            <a:xfrm>
              <a:off x="6637090" y="3192130"/>
              <a:ext cx="126305" cy="132095"/>
            </a:xfrm>
            <a:prstGeom prst="rect">
              <a:avLst/>
            </a:prstGeom>
            <a:solidFill>
              <a:schemeClr val="tx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42" name="Rektangel 1041">
              <a:extLst>
                <a:ext uri="{FF2B5EF4-FFF2-40B4-BE49-F238E27FC236}">
                  <a16:creationId xmlns:a16="http://schemas.microsoft.com/office/drawing/2014/main" id="{7F5FD652-25CD-24B4-271B-3CFC6E465C27}"/>
                </a:ext>
              </a:extLst>
            </p:cNvPr>
            <p:cNvSpPr/>
            <p:nvPr userDrawn="1"/>
          </p:nvSpPr>
          <p:spPr>
            <a:xfrm>
              <a:off x="6812622" y="2661345"/>
              <a:ext cx="126305" cy="132095"/>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43" name="Rektangel 1042">
              <a:extLst>
                <a:ext uri="{FF2B5EF4-FFF2-40B4-BE49-F238E27FC236}">
                  <a16:creationId xmlns:a16="http://schemas.microsoft.com/office/drawing/2014/main" id="{46276B80-6A92-8513-3337-2E24980A3660}"/>
                </a:ext>
              </a:extLst>
            </p:cNvPr>
            <p:cNvSpPr/>
            <p:nvPr userDrawn="1"/>
          </p:nvSpPr>
          <p:spPr>
            <a:xfrm>
              <a:off x="6812622" y="2794041"/>
              <a:ext cx="126305" cy="132095"/>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44" name="Rektangel 1043">
              <a:extLst>
                <a:ext uri="{FF2B5EF4-FFF2-40B4-BE49-F238E27FC236}">
                  <a16:creationId xmlns:a16="http://schemas.microsoft.com/office/drawing/2014/main" id="{DF08EB8B-05A1-5D1E-3453-E35F156EA44C}"/>
                </a:ext>
              </a:extLst>
            </p:cNvPr>
            <p:cNvSpPr/>
            <p:nvPr userDrawn="1"/>
          </p:nvSpPr>
          <p:spPr>
            <a:xfrm>
              <a:off x="6812622" y="2926737"/>
              <a:ext cx="126305" cy="132095"/>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45" name="Rektangel 1044">
              <a:extLst>
                <a:ext uri="{FF2B5EF4-FFF2-40B4-BE49-F238E27FC236}">
                  <a16:creationId xmlns:a16="http://schemas.microsoft.com/office/drawing/2014/main" id="{73BCDEB0-F256-9D9A-1735-36C73E5A4254}"/>
                </a:ext>
              </a:extLst>
            </p:cNvPr>
            <p:cNvSpPr/>
            <p:nvPr userDrawn="1"/>
          </p:nvSpPr>
          <p:spPr>
            <a:xfrm>
              <a:off x="6812622" y="3059433"/>
              <a:ext cx="126305" cy="132095"/>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46" name="Rektangel 1045">
              <a:extLst>
                <a:ext uri="{FF2B5EF4-FFF2-40B4-BE49-F238E27FC236}">
                  <a16:creationId xmlns:a16="http://schemas.microsoft.com/office/drawing/2014/main" id="{8FB9E9DD-EB3E-746C-2937-90EBE84B3B2A}"/>
                </a:ext>
              </a:extLst>
            </p:cNvPr>
            <p:cNvSpPr/>
            <p:nvPr userDrawn="1"/>
          </p:nvSpPr>
          <p:spPr>
            <a:xfrm>
              <a:off x="6812622" y="3192130"/>
              <a:ext cx="126305" cy="13209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47" name="Rektangel 1046">
              <a:extLst>
                <a:ext uri="{FF2B5EF4-FFF2-40B4-BE49-F238E27FC236}">
                  <a16:creationId xmlns:a16="http://schemas.microsoft.com/office/drawing/2014/main" id="{BF36CC62-D665-E681-0504-9607980B29D1}"/>
                </a:ext>
              </a:extLst>
            </p:cNvPr>
            <p:cNvSpPr/>
            <p:nvPr userDrawn="1"/>
          </p:nvSpPr>
          <p:spPr>
            <a:xfrm>
              <a:off x="6988154" y="2661345"/>
              <a:ext cx="126305" cy="132095"/>
            </a:xfrm>
            <a:prstGeom prst="rect">
              <a:avLst/>
            </a:prstGeom>
            <a:solidFill>
              <a:schemeClr val="accent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48" name="Rektangel 1047">
              <a:extLst>
                <a:ext uri="{FF2B5EF4-FFF2-40B4-BE49-F238E27FC236}">
                  <a16:creationId xmlns:a16="http://schemas.microsoft.com/office/drawing/2014/main" id="{2ED8E59C-4621-6900-D5FB-392B5F63EB15}"/>
                </a:ext>
              </a:extLst>
            </p:cNvPr>
            <p:cNvSpPr/>
            <p:nvPr userDrawn="1"/>
          </p:nvSpPr>
          <p:spPr>
            <a:xfrm>
              <a:off x="6988154" y="2794041"/>
              <a:ext cx="126305" cy="132095"/>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49" name="Rektangel 1048">
              <a:extLst>
                <a:ext uri="{FF2B5EF4-FFF2-40B4-BE49-F238E27FC236}">
                  <a16:creationId xmlns:a16="http://schemas.microsoft.com/office/drawing/2014/main" id="{1D1DFB72-8F94-C092-AB42-28E3BBF12D65}"/>
                </a:ext>
              </a:extLst>
            </p:cNvPr>
            <p:cNvSpPr/>
            <p:nvPr userDrawn="1"/>
          </p:nvSpPr>
          <p:spPr>
            <a:xfrm>
              <a:off x="6988154" y="2926737"/>
              <a:ext cx="126305" cy="132095"/>
            </a:xfrm>
            <a:prstGeom prst="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0" name="Rektangel 1049">
              <a:extLst>
                <a:ext uri="{FF2B5EF4-FFF2-40B4-BE49-F238E27FC236}">
                  <a16:creationId xmlns:a16="http://schemas.microsoft.com/office/drawing/2014/main" id="{9B388C52-8786-0F82-B433-3A79F1A4541A}"/>
                </a:ext>
              </a:extLst>
            </p:cNvPr>
            <p:cNvSpPr/>
            <p:nvPr userDrawn="1"/>
          </p:nvSpPr>
          <p:spPr>
            <a:xfrm>
              <a:off x="6988154" y="3059433"/>
              <a:ext cx="126305" cy="132095"/>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1" name="Rektangel 1050">
              <a:extLst>
                <a:ext uri="{FF2B5EF4-FFF2-40B4-BE49-F238E27FC236}">
                  <a16:creationId xmlns:a16="http://schemas.microsoft.com/office/drawing/2014/main" id="{D4A998FA-E595-5120-1049-A3CC1C33E72E}"/>
                </a:ext>
              </a:extLst>
            </p:cNvPr>
            <p:cNvSpPr/>
            <p:nvPr userDrawn="1"/>
          </p:nvSpPr>
          <p:spPr>
            <a:xfrm>
              <a:off x="6988154" y="3192130"/>
              <a:ext cx="126305" cy="13209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2" name="Rektangel 1051">
              <a:extLst>
                <a:ext uri="{FF2B5EF4-FFF2-40B4-BE49-F238E27FC236}">
                  <a16:creationId xmlns:a16="http://schemas.microsoft.com/office/drawing/2014/main" id="{C8E27C97-6977-891F-B3C0-4CDE580AF57D}"/>
                </a:ext>
              </a:extLst>
            </p:cNvPr>
            <p:cNvSpPr/>
            <p:nvPr userDrawn="1"/>
          </p:nvSpPr>
          <p:spPr>
            <a:xfrm>
              <a:off x="7163686" y="2661345"/>
              <a:ext cx="126305" cy="132095"/>
            </a:xfrm>
            <a:prstGeom prst="rect">
              <a:avLst/>
            </a:prstGeom>
            <a:solidFill>
              <a:schemeClr val="accent3">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3" name="Rektangel 1052">
              <a:extLst>
                <a:ext uri="{FF2B5EF4-FFF2-40B4-BE49-F238E27FC236}">
                  <a16:creationId xmlns:a16="http://schemas.microsoft.com/office/drawing/2014/main" id="{19FB03B5-BA18-74B7-9DEB-889CA8566539}"/>
                </a:ext>
              </a:extLst>
            </p:cNvPr>
            <p:cNvSpPr/>
            <p:nvPr userDrawn="1"/>
          </p:nvSpPr>
          <p:spPr>
            <a:xfrm>
              <a:off x="7163686" y="2794041"/>
              <a:ext cx="126305" cy="132095"/>
            </a:xfrm>
            <a:prstGeom prst="rect">
              <a:avLst/>
            </a:prstGeom>
            <a:solidFill>
              <a:schemeClr val="accent3">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4" name="Rektangel 1053">
              <a:extLst>
                <a:ext uri="{FF2B5EF4-FFF2-40B4-BE49-F238E27FC236}">
                  <a16:creationId xmlns:a16="http://schemas.microsoft.com/office/drawing/2014/main" id="{57CEB0A0-35F5-997A-61EB-3E655B67D34B}"/>
                </a:ext>
              </a:extLst>
            </p:cNvPr>
            <p:cNvSpPr/>
            <p:nvPr userDrawn="1"/>
          </p:nvSpPr>
          <p:spPr>
            <a:xfrm>
              <a:off x="7163686" y="2926737"/>
              <a:ext cx="126305" cy="132095"/>
            </a:xfrm>
            <a:prstGeom prst="rect">
              <a:avLst/>
            </a:prstGeom>
            <a:solidFill>
              <a:schemeClr val="accent3">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5" name="Rektangel 1054">
              <a:extLst>
                <a:ext uri="{FF2B5EF4-FFF2-40B4-BE49-F238E27FC236}">
                  <a16:creationId xmlns:a16="http://schemas.microsoft.com/office/drawing/2014/main" id="{187C5504-CF38-10EF-6656-9D373F47022B}"/>
                </a:ext>
              </a:extLst>
            </p:cNvPr>
            <p:cNvSpPr/>
            <p:nvPr userDrawn="1"/>
          </p:nvSpPr>
          <p:spPr>
            <a:xfrm>
              <a:off x="7163686" y="3059433"/>
              <a:ext cx="126305" cy="132095"/>
            </a:xfrm>
            <a:prstGeom prst="rect">
              <a:avLst/>
            </a:prstGeom>
            <a:solidFill>
              <a:schemeClr val="accent3">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6" name="Rektangel 1055">
              <a:extLst>
                <a:ext uri="{FF2B5EF4-FFF2-40B4-BE49-F238E27FC236}">
                  <a16:creationId xmlns:a16="http://schemas.microsoft.com/office/drawing/2014/main" id="{00ECB6FD-B078-6ED8-3BF0-E6FFFB4125FF}"/>
                </a:ext>
              </a:extLst>
            </p:cNvPr>
            <p:cNvSpPr/>
            <p:nvPr userDrawn="1"/>
          </p:nvSpPr>
          <p:spPr>
            <a:xfrm>
              <a:off x="7163686" y="3192130"/>
              <a:ext cx="126305" cy="132095"/>
            </a:xfrm>
            <a:prstGeom prst="rect">
              <a:avLst/>
            </a:prstGeom>
            <a:solidFill>
              <a:schemeClr val="accent3">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7" name="Rektangel 1056">
              <a:extLst>
                <a:ext uri="{FF2B5EF4-FFF2-40B4-BE49-F238E27FC236}">
                  <a16:creationId xmlns:a16="http://schemas.microsoft.com/office/drawing/2014/main" id="{2A81D134-CDD5-3A11-68DD-9A7DA325C5E2}"/>
                </a:ext>
              </a:extLst>
            </p:cNvPr>
            <p:cNvSpPr/>
            <p:nvPr userDrawn="1"/>
          </p:nvSpPr>
          <p:spPr>
            <a:xfrm>
              <a:off x="7339331" y="2661345"/>
              <a:ext cx="126305" cy="132095"/>
            </a:xfrm>
            <a:prstGeom prst="rect">
              <a:avLst/>
            </a:prstGeom>
            <a:solidFill>
              <a:schemeClr val="accent4">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8" name="Rektangel 1057">
              <a:extLst>
                <a:ext uri="{FF2B5EF4-FFF2-40B4-BE49-F238E27FC236}">
                  <a16:creationId xmlns:a16="http://schemas.microsoft.com/office/drawing/2014/main" id="{A3E6B7BF-B8DF-4895-BFF7-E48F3EA56C3C}"/>
                </a:ext>
              </a:extLst>
            </p:cNvPr>
            <p:cNvSpPr/>
            <p:nvPr userDrawn="1"/>
          </p:nvSpPr>
          <p:spPr>
            <a:xfrm>
              <a:off x="7339331" y="2794041"/>
              <a:ext cx="126305" cy="132095"/>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59" name="Rektangel 1058">
              <a:extLst>
                <a:ext uri="{FF2B5EF4-FFF2-40B4-BE49-F238E27FC236}">
                  <a16:creationId xmlns:a16="http://schemas.microsoft.com/office/drawing/2014/main" id="{C9880F48-FE6A-D652-5F55-4BD96B03F4E4}"/>
                </a:ext>
              </a:extLst>
            </p:cNvPr>
            <p:cNvSpPr/>
            <p:nvPr userDrawn="1"/>
          </p:nvSpPr>
          <p:spPr>
            <a:xfrm>
              <a:off x="7339331" y="2926737"/>
              <a:ext cx="126305" cy="132095"/>
            </a:xfrm>
            <a:prstGeom prst="rect">
              <a:avLst/>
            </a:prstGeom>
            <a:solidFill>
              <a:schemeClr val="accent4">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0" name="Rektangel 1059">
              <a:extLst>
                <a:ext uri="{FF2B5EF4-FFF2-40B4-BE49-F238E27FC236}">
                  <a16:creationId xmlns:a16="http://schemas.microsoft.com/office/drawing/2014/main" id="{3D6EF6E0-55EF-D427-7BD3-3F9C9599C746}"/>
                </a:ext>
              </a:extLst>
            </p:cNvPr>
            <p:cNvSpPr/>
            <p:nvPr userDrawn="1"/>
          </p:nvSpPr>
          <p:spPr>
            <a:xfrm>
              <a:off x="7339331" y="3059433"/>
              <a:ext cx="126305" cy="132095"/>
            </a:xfrm>
            <a:prstGeom prst="rect">
              <a:avLst/>
            </a:prstGeom>
            <a:solidFill>
              <a:schemeClr val="accent4">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1" name="Rektangel 1060">
              <a:extLst>
                <a:ext uri="{FF2B5EF4-FFF2-40B4-BE49-F238E27FC236}">
                  <a16:creationId xmlns:a16="http://schemas.microsoft.com/office/drawing/2014/main" id="{BB5DD28F-1631-1EC1-63A2-5C34A28B0C19}"/>
                </a:ext>
              </a:extLst>
            </p:cNvPr>
            <p:cNvSpPr/>
            <p:nvPr userDrawn="1"/>
          </p:nvSpPr>
          <p:spPr>
            <a:xfrm>
              <a:off x="7339331" y="3192130"/>
              <a:ext cx="126305" cy="132095"/>
            </a:xfrm>
            <a:prstGeom prst="rect">
              <a:avLst/>
            </a:prstGeom>
            <a:solidFill>
              <a:schemeClr val="accent4">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2" name="Rektangel 1061">
              <a:extLst>
                <a:ext uri="{FF2B5EF4-FFF2-40B4-BE49-F238E27FC236}">
                  <a16:creationId xmlns:a16="http://schemas.microsoft.com/office/drawing/2014/main" id="{C2846DE4-F371-1BF5-4167-59B95320B756}"/>
                </a:ext>
              </a:extLst>
            </p:cNvPr>
            <p:cNvSpPr/>
            <p:nvPr userDrawn="1"/>
          </p:nvSpPr>
          <p:spPr>
            <a:xfrm>
              <a:off x="7513832" y="2661345"/>
              <a:ext cx="126305" cy="132095"/>
            </a:xfrm>
            <a:prstGeom prst="rect">
              <a:avLst/>
            </a:prstGeom>
            <a:solidFill>
              <a:schemeClr val="accent5">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3" name="Rektangel 1062">
              <a:extLst>
                <a:ext uri="{FF2B5EF4-FFF2-40B4-BE49-F238E27FC236}">
                  <a16:creationId xmlns:a16="http://schemas.microsoft.com/office/drawing/2014/main" id="{D1FCE270-22E9-6108-5292-0A2E890C7042}"/>
                </a:ext>
              </a:extLst>
            </p:cNvPr>
            <p:cNvSpPr/>
            <p:nvPr userDrawn="1"/>
          </p:nvSpPr>
          <p:spPr>
            <a:xfrm>
              <a:off x="7513832" y="2794041"/>
              <a:ext cx="126305" cy="132095"/>
            </a:xfrm>
            <a:prstGeom prst="rect">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4" name="Rektangel 1063">
              <a:extLst>
                <a:ext uri="{FF2B5EF4-FFF2-40B4-BE49-F238E27FC236}">
                  <a16:creationId xmlns:a16="http://schemas.microsoft.com/office/drawing/2014/main" id="{E0AB0C3D-3E2C-BA8B-F8FF-D1BAE2FD78AB}"/>
                </a:ext>
              </a:extLst>
            </p:cNvPr>
            <p:cNvSpPr/>
            <p:nvPr userDrawn="1"/>
          </p:nvSpPr>
          <p:spPr>
            <a:xfrm>
              <a:off x="7513832" y="2926737"/>
              <a:ext cx="126305" cy="132095"/>
            </a:xfrm>
            <a:prstGeom prst="rect">
              <a:avLst/>
            </a:prstGeom>
            <a:solidFill>
              <a:schemeClr val="accent5">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5" name="Rektangel 1064">
              <a:extLst>
                <a:ext uri="{FF2B5EF4-FFF2-40B4-BE49-F238E27FC236}">
                  <a16:creationId xmlns:a16="http://schemas.microsoft.com/office/drawing/2014/main" id="{A5B9B835-C0B3-CE1F-0F4F-E77B314EE265}"/>
                </a:ext>
              </a:extLst>
            </p:cNvPr>
            <p:cNvSpPr/>
            <p:nvPr userDrawn="1"/>
          </p:nvSpPr>
          <p:spPr>
            <a:xfrm>
              <a:off x="7513832" y="3059433"/>
              <a:ext cx="126305" cy="132095"/>
            </a:xfrm>
            <a:prstGeom prst="rect">
              <a:avLst/>
            </a:prstGeom>
            <a:solidFill>
              <a:schemeClr val="accent5">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6" name="Rektangel 1065">
              <a:extLst>
                <a:ext uri="{FF2B5EF4-FFF2-40B4-BE49-F238E27FC236}">
                  <a16:creationId xmlns:a16="http://schemas.microsoft.com/office/drawing/2014/main" id="{B6F46CE6-CCAF-9D3F-1627-61487FF99D45}"/>
                </a:ext>
              </a:extLst>
            </p:cNvPr>
            <p:cNvSpPr/>
            <p:nvPr userDrawn="1"/>
          </p:nvSpPr>
          <p:spPr>
            <a:xfrm>
              <a:off x="7513832" y="3192130"/>
              <a:ext cx="126305" cy="132095"/>
            </a:xfrm>
            <a:prstGeom prst="rect">
              <a:avLst/>
            </a:prstGeom>
            <a:solidFill>
              <a:schemeClr val="accent5">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7" name="Rektangel 1066">
              <a:extLst>
                <a:ext uri="{FF2B5EF4-FFF2-40B4-BE49-F238E27FC236}">
                  <a16:creationId xmlns:a16="http://schemas.microsoft.com/office/drawing/2014/main" id="{B0D96E62-E6D5-5382-108B-2D8B21B1C7C0}"/>
                </a:ext>
              </a:extLst>
            </p:cNvPr>
            <p:cNvSpPr/>
            <p:nvPr userDrawn="1"/>
          </p:nvSpPr>
          <p:spPr>
            <a:xfrm>
              <a:off x="7690674" y="2661345"/>
              <a:ext cx="126305" cy="13209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8" name="Rektangel 1067">
              <a:extLst>
                <a:ext uri="{FF2B5EF4-FFF2-40B4-BE49-F238E27FC236}">
                  <a16:creationId xmlns:a16="http://schemas.microsoft.com/office/drawing/2014/main" id="{589AC037-F773-58BF-FA0E-B29A0BAE94D6}"/>
                </a:ext>
              </a:extLst>
            </p:cNvPr>
            <p:cNvSpPr/>
            <p:nvPr userDrawn="1"/>
          </p:nvSpPr>
          <p:spPr>
            <a:xfrm>
              <a:off x="7690674" y="2794041"/>
              <a:ext cx="126305" cy="132095"/>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69" name="Rektangel 1068">
              <a:extLst>
                <a:ext uri="{FF2B5EF4-FFF2-40B4-BE49-F238E27FC236}">
                  <a16:creationId xmlns:a16="http://schemas.microsoft.com/office/drawing/2014/main" id="{07045815-7B67-4A94-7C17-8D64E287040A}"/>
                </a:ext>
              </a:extLst>
            </p:cNvPr>
            <p:cNvSpPr/>
            <p:nvPr userDrawn="1"/>
          </p:nvSpPr>
          <p:spPr>
            <a:xfrm>
              <a:off x="7690674" y="2926737"/>
              <a:ext cx="126305" cy="132095"/>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70" name="Rektangel 1069">
              <a:extLst>
                <a:ext uri="{FF2B5EF4-FFF2-40B4-BE49-F238E27FC236}">
                  <a16:creationId xmlns:a16="http://schemas.microsoft.com/office/drawing/2014/main" id="{D85D7A99-C5CD-38F6-939F-A3EF9E12781C}"/>
                </a:ext>
              </a:extLst>
            </p:cNvPr>
            <p:cNvSpPr/>
            <p:nvPr userDrawn="1"/>
          </p:nvSpPr>
          <p:spPr>
            <a:xfrm>
              <a:off x="7690674" y="3059433"/>
              <a:ext cx="126305" cy="13209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71" name="Rektangel 1070">
              <a:extLst>
                <a:ext uri="{FF2B5EF4-FFF2-40B4-BE49-F238E27FC236}">
                  <a16:creationId xmlns:a16="http://schemas.microsoft.com/office/drawing/2014/main" id="{32FB7A58-1D8F-5665-AC4F-BA2FE1869B27}"/>
                </a:ext>
              </a:extLst>
            </p:cNvPr>
            <p:cNvSpPr/>
            <p:nvPr userDrawn="1"/>
          </p:nvSpPr>
          <p:spPr>
            <a:xfrm>
              <a:off x="7690674" y="3192130"/>
              <a:ext cx="126305" cy="132095"/>
            </a:xfrm>
            <a:prstGeom prst="rect">
              <a:avLst/>
            </a:pr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77" name="Rektangel 1076">
              <a:extLst>
                <a:ext uri="{FF2B5EF4-FFF2-40B4-BE49-F238E27FC236}">
                  <a16:creationId xmlns:a16="http://schemas.microsoft.com/office/drawing/2014/main" id="{5F9AF638-6FAD-3C50-00FA-ADD872158CE5}"/>
                </a:ext>
              </a:extLst>
            </p:cNvPr>
            <p:cNvSpPr/>
            <p:nvPr userDrawn="1"/>
          </p:nvSpPr>
          <p:spPr>
            <a:xfrm>
              <a:off x="6464595" y="2388295"/>
              <a:ext cx="126305" cy="12630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78" name="Rektangel 1077">
              <a:extLst>
                <a:ext uri="{FF2B5EF4-FFF2-40B4-BE49-F238E27FC236}">
                  <a16:creationId xmlns:a16="http://schemas.microsoft.com/office/drawing/2014/main" id="{C4749DD0-3DD2-A386-7BED-084BA84DBBE6}"/>
                </a:ext>
              </a:extLst>
            </p:cNvPr>
            <p:cNvSpPr/>
            <p:nvPr userDrawn="1"/>
          </p:nvSpPr>
          <p:spPr>
            <a:xfrm>
              <a:off x="6464595" y="2661345"/>
              <a:ext cx="126305" cy="132095"/>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79" name="Rektangel 1078">
              <a:extLst>
                <a:ext uri="{FF2B5EF4-FFF2-40B4-BE49-F238E27FC236}">
                  <a16:creationId xmlns:a16="http://schemas.microsoft.com/office/drawing/2014/main" id="{B4499066-323D-EE08-E5A2-F43B0807892C}"/>
                </a:ext>
              </a:extLst>
            </p:cNvPr>
            <p:cNvSpPr/>
            <p:nvPr userDrawn="1"/>
          </p:nvSpPr>
          <p:spPr>
            <a:xfrm>
              <a:off x="6464595" y="2794041"/>
              <a:ext cx="126305" cy="132095"/>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0" name="Rektangel 1079">
              <a:extLst>
                <a:ext uri="{FF2B5EF4-FFF2-40B4-BE49-F238E27FC236}">
                  <a16:creationId xmlns:a16="http://schemas.microsoft.com/office/drawing/2014/main" id="{1BBF49EA-C637-CAB3-6569-11A2CFD31079}"/>
                </a:ext>
              </a:extLst>
            </p:cNvPr>
            <p:cNvSpPr/>
            <p:nvPr userDrawn="1"/>
          </p:nvSpPr>
          <p:spPr>
            <a:xfrm>
              <a:off x="6464595" y="2926737"/>
              <a:ext cx="126305" cy="132095"/>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1" name="Rektangel 1080">
              <a:extLst>
                <a:ext uri="{FF2B5EF4-FFF2-40B4-BE49-F238E27FC236}">
                  <a16:creationId xmlns:a16="http://schemas.microsoft.com/office/drawing/2014/main" id="{1F27D949-C326-6486-1CD4-2B8AF35ADE78}"/>
                </a:ext>
              </a:extLst>
            </p:cNvPr>
            <p:cNvSpPr/>
            <p:nvPr userDrawn="1"/>
          </p:nvSpPr>
          <p:spPr>
            <a:xfrm>
              <a:off x="6464595" y="3059433"/>
              <a:ext cx="126305" cy="132095"/>
            </a:xfrm>
            <a:prstGeom prst="rect">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2" name="Rektangel 1081">
              <a:extLst>
                <a:ext uri="{FF2B5EF4-FFF2-40B4-BE49-F238E27FC236}">
                  <a16:creationId xmlns:a16="http://schemas.microsoft.com/office/drawing/2014/main" id="{F216B4A1-3944-F8CE-8C9B-FA88B4D03E26}"/>
                </a:ext>
              </a:extLst>
            </p:cNvPr>
            <p:cNvSpPr/>
            <p:nvPr userDrawn="1"/>
          </p:nvSpPr>
          <p:spPr>
            <a:xfrm>
              <a:off x="6464595" y="3192130"/>
              <a:ext cx="126305" cy="132095"/>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3" name="Rektangel 1082">
              <a:extLst>
                <a:ext uri="{FF2B5EF4-FFF2-40B4-BE49-F238E27FC236}">
                  <a16:creationId xmlns:a16="http://schemas.microsoft.com/office/drawing/2014/main" id="{5F4ADBA2-1A1B-A4CA-F30B-B0C82CEC3557}"/>
                </a:ext>
              </a:extLst>
            </p:cNvPr>
            <p:cNvSpPr/>
            <p:nvPr userDrawn="1"/>
          </p:nvSpPr>
          <p:spPr>
            <a:xfrm>
              <a:off x="6108995" y="3810695"/>
              <a:ext cx="126305" cy="12630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4" name="Rektangel 1083">
              <a:extLst>
                <a:ext uri="{FF2B5EF4-FFF2-40B4-BE49-F238E27FC236}">
                  <a16:creationId xmlns:a16="http://schemas.microsoft.com/office/drawing/2014/main" id="{374BD5DA-8482-21B6-9413-9B1A45CF76C1}"/>
                </a:ext>
              </a:extLst>
            </p:cNvPr>
            <p:cNvSpPr/>
            <p:nvPr userDrawn="1"/>
          </p:nvSpPr>
          <p:spPr>
            <a:xfrm>
              <a:off x="6108995" y="3986378"/>
              <a:ext cx="126305" cy="126305"/>
            </a:xfrm>
            <a:prstGeom prst="rect">
              <a:avLst/>
            </a:prstGeom>
            <a:solidFill>
              <a:srgbClr val="0D4A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5" name="Rektangel 1084">
              <a:extLst>
                <a:ext uri="{FF2B5EF4-FFF2-40B4-BE49-F238E27FC236}">
                  <a16:creationId xmlns:a16="http://schemas.microsoft.com/office/drawing/2014/main" id="{5F6020BD-6733-E876-2089-C3084AEA1A1C}"/>
                </a:ext>
              </a:extLst>
            </p:cNvPr>
            <p:cNvSpPr/>
            <p:nvPr userDrawn="1"/>
          </p:nvSpPr>
          <p:spPr>
            <a:xfrm>
              <a:off x="6108995" y="4162061"/>
              <a:ext cx="126305" cy="126305"/>
            </a:xfrm>
            <a:prstGeom prst="rect">
              <a:avLst/>
            </a:prstGeom>
            <a:solidFill>
              <a:srgbClr val="4DA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6" name="Rektangel 1085">
              <a:extLst>
                <a:ext uri="{FF2B5EF4-FFF2-40B4-BE49-F238E27FC236}">
                  <a16:creationId xmlns:a16="http://schemas.microsoft.com/office/drawing/2014/main" id="{C4348C5F-5E10-920F-C2FB-889532E2F622}"/>
                </a:ext>
              </a:extLst>
            </p:cNvPr>
            <p:cNvSpPr/>
            <p:nvPr userDrawn="1"/>
          </p:nvSpPr>
          <p:spPr>
            <a:xfrm>
              <a:off x="6108995" y="4337745"/>
              <a:ext cx="126305" cy="126305"/>
            </a:xfrm>
            <a:prstGeom prst="rect">
              <a:avLst/>
            </a:prstGeom>
            <a:solidFill>
              <a:srgbClr val="C7EBB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7" name="Rektangel 1086">
              <a:extLst>
                <a:ext uri="{FF2B5EF4-FFF2-40B4-BE49-F238E27FC236}">
                  <a16:creationId xmlns:a16="http://schemas.microsoft.com/office/drawing/2014/main" id="{D2D321FD-AE36-8DCA-8744-C0F46B88F58C}"/>
                </a:ext>
              </a:extLst>
            </p:cNvPr>
            <p:cNvSpPr/>
            <p:nvPr userDrawn="1"/>
          </p:nvSpPr>
          <p:spPr>
            <a:xfrm>
              <a:off x="6285031" y="3810695"/>
              <a:ext cx="126305" cy="12630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8" name="Rektangel 1087">
              <a:extLst>
                <a:ext uri="{FF2B5EF4-FFF2-40B4-BE49-F238E27FC236}">
                  <a16:creationId xmlns:a16="http://schemas.microsoft.com/office/drawing/2014/main" id="{A93DF2FE-61D7-AA01-C339-B2ECCF6D103B}"/>
                </a:ext>
              </a:extLst>
            </p:cNvPr>
            <p:cNvSpPr/>
            <p:nvPr userDrawn="1"/>
          </p:nvSpPr>
          <p:spPr>
            <a:xfrm>
              <a:off x="6285031" y="3986378"/>
              <a:ext cx="126305" cy="126305"/>
            </a:xfrm>
            <a:prstGeom prst="rect">
              <a:avLst/>
            </a:prstGeom>
            <a:solidFill>
              <a:srgbClr val="1C434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89" name="Rektangel 1088">
              <a:extLst>
                <a:ext uri="{FF2B5EF4-FFF2-40B4-BE49-F238E27FC236}">
                  <a16:creationId xmlns:a16="http://schemas.microsoft.com/office/drawing/2014/main" id="{89244240-2B76-F8CB-21C9-2B1FA90DD280}"/>
                </a:ext>
              </a:extLst>
            </p:cNvPr>
            <p:cNvSpPr/>
            <p:nvPr userDrawn="1"/>
          </p:nvSpPr>
          <p:spPr>
            <a:xfrm>
              <a:off x="6285031" y="4162061"/>
              <a:ext cx="126305" cy="126305"/>
            </a:xfrm>
            <a:prstGeom prst="rect">
              <a:avLst/>
            </a:prstGeom>
            <a:solidFill>
              <a:srgbClr val="339C9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0" name="Rektangel 1089">
              <a:extLst>
                <a:ext uri="{FF2B5EF4-FFF2-40B4-BE49-F238E27FC236}">
                  <a16:creationId xmlns:a16="http://schemas.microsoft.com/office/drawing/2014/main" id="{33D9BE51-B8F2-F451-C1A3-3725C01F9D93}"/>
                </a:ext>
              </a:extLst>
            </p:cNvPr>
            <p:cNvSpPr/>
            <p:nvPr userDrawn="1"/>
          </p:nvSpPr>
          <p:spPr>
            <a:xfrm>
              <a:off x="6285031" y="4337745"/>
              <a:ext cx="126305" cy="126305"/>
            </a:xfrm>
            <a:prstGeom prst="rect">
              <a:avLst/>
            </a:prstGeom>
            <a:solidFill>
              <a:srgbClr val="B2E0E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1" name="Rektangel 1090">
              <a:extLst>
                <a:ext uri="{FF2B5EF4-FFF2-40B4-BE49-F238E27FC236}">
                  <a16:creationId xmlns:a16="http://schemas.microsoft.com/office/drawing/2014/main" id="{ACA30911-7D60-921E-C70A-F693BE675834}"/>
                </a:ext>
              </a:extLst>
            </p:cNvPr>
            <p:cNvSpPr/>
            <p:nvPr userDrawn="1"/>
          </p:nvSpPr>
          <p:spPr>
            <a:xfrm>
              <a:off x="6461067" y="3810695"/>
              <a:ext cx="126305" cy="12630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2" name="Rektangel 1091">
              <a:extLst>
                <a:ext uri="{FF2B5EF4-FFF2-40B4-BE49-F238E27FC236}">
                  <a16:creationId xmlns:a16="http://schemas.microsoft.com/office/drawing/2014/main" id="{7C3A2D5F-4466-B210-4CF0-4DBBC6BB3BA6}"/>
                </a:ext>
              </a:extLst>
            </p:cNvPr>
            <p:cNvSpPr/>
            <p:nvPr userDrawn="1"/>
          </p:nvSpPr>
          <p:spPr>
            <a:xfrm>
              <a:off x="6461067" y="3986378"/>
              <a:ext cx="126305" cy="126305"/>
            </a:xfrm>
            <a:prstGeom prst="rect">
              <a:avLst/>
            </a:prstGeom>
            <a:solidFill>
              <a:srgbClr val="78001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3" name="Rektangel 1092">
              <a:extLst>
                <a:ext uri="{FF2B5EF4-FFF2-40B4-BE49-F238E27FC236}">
                  <a16:creationId xmlns:a16="http://schemas.microsoft.com/office/drawing/2014/main" id="{3DB1223D-C353-676D-5093-C19368A843EA}"/>
                </a:ext>
              </a:extLst>
            </p:cNvPr>
            <p:cNvSpPr/>
            <p:nvPr userDrawn="1"/>
          </p:nvSpPr>
          <p:spPr>
            <a:xfrm>
              <a:off x="6461067" y="4162061"/>
              <a:ext cx="126305" cy="126305"/>
            </a:xfrm>
            <a:prstGeom prst="rect">
              <a:avLst/>
            </a:prstGeom>
            <a:solidFill>
              <a:srgbClr val="E86A5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4" name="Rektangel 1093">
              <a:extLst>
                <a:ext uri="{FF2B5EF4-FFF2-40B4-BE49-F238E27FC236}">
                  <a16:creationId xmlns:a16="http://schemas.microsoft.com/office/drawing/2014/main" id="{ECBE00DC-9A99-ED4F-7AB0-E71447F5BE95}"/>
                </a:ext>
              </a:extLst>
            </p:cNvPr>
            <p:cNvSpPr/>
            <p:nvPr userDrawn="1"/>
          </p:nvSpPr>
          <p:spPr>
            <a:xfrm>
              <a:off x="6461067" y="4337745"/>
              <a:ext cx="126305" cy="126305"/>
            </a:xfrm>
            <a:prstGeom prst="rect">
              <a:avLst/>
            </a:prstGeom>
            <a:solidFill>
              <a:srgbClr val="FFCC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5" name="Rektangel 1094">
              <a:extLst>
                <a:ext uri="{FF2B5EF4-FFF2-40B4-BE49-F238E27FC236}">
                  <a16:creationId xmlns:a16="http://schemas.microsoft.com/office/drawing/2014/main" id="{5BAC4B2F-5948-684F-53E5-17024EA24387}"/>
                </a:ext>
              </a:extLst>
            </p:cNvPr>
            <p:cNvSpPr/>
            <p:nvPr userDrawn="1"/>
          </p:nvSpPr>
          <p:spPr>
            <a:xfrm>
              <a:off x="6637103" y="3810695"/>
              <a:ext cx="126305" cy="126305"/>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6" name="Rektangel 1095">
              <a:extLst>
                <a:ext uri="{FF2B5EF4-FFF2-40B4-BE49-F238E27FC236}">
                  <a16:creationId xmlns:a16="http://schemas.microsoft.com/office/drawing/2014/main" id="{9DED6478-BDF3-512F-58F3-E36C2B3C3BAA}"/>
                </a:ext>
              </a:extLst>
            </p:cNvPr>
            <p:cNvSpPr/>
            <p:nvPr userDrawn="1"/>
          </p:nvSpPr>
          <p:spPr>
            <a:xfrm>
              <a:off x="6637103" y="3986378"/>
              <a:ext cx="126305" cy="126305"/>
            </a:xfrm>
            <a:prstGeom prst="rect">
              <a:avLst/>
            </a:prstGeom>
            <a:solidFill>
              <a:srgbClr val="A659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7" name="Rektangel 1096">
              <a:extLst>
                <a:ext uri="{FF2B5EF4-FFF2-40B4-BE49-F238E27FC236}">
                  <a16:creationId xmlns:a16="http://schemas.microsoft.com/office/drawing/2014/main" id="{6D820422-D0D9-5ACE-DB5E-ACF44106A99E}"/>
                </a:ext>
              </a:extLst>
            </p:cNvPr>
            <p:cNvSpPr/>
            <p:nvPr userDrawn="1"/>
          </p:nvSpPr>
          <p:spPr>
            <a:xfrm>
              <a:off x="6637103" y="4162061"/>
              <a:ext cx="126305" cy="126305"/>
            </a:xfrm>
            <a:prstGeom prst="rect">
              <a:avLst/>
            </a:prstGeom>
            <a:solidFill>
              <a:srgbClr val="FFBE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8" name="Rektangel 1097">
              <a:extLst>
                <a:ext uri="{FF2B5EF4-FFF2-40B4-BE49-F238E27FC236}">
                  <a16:creationId xmlns:a16="http://schemas.microsoft.com/office/drawing/2014/main" id="{8B60BAF5-04DE-84E4-664B-F75D369387BB}"/>
                </a:ext>
              </a:extLst>
            </p:cNvPr>
            <p:cNvSpPr/>
            <p:nvPr userDrawn="1"/>
          </p:nvSpPr>
          <p:spPr>
            <a:xfrm>
              <a:off x="6637103" y="4337745"/>
              <a:ext cx="126305" cy="126305"/>
            </a:xfrm>
            <a:prstGeom prst="rect">
              <a:avLst/>
            </a:prstGeom>
            <a:solidFill>
              <a:srgbClr val="FFF0B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099" name="Rektangel 1098">
              <a:extLst>
                <a:ext uri="{FF2B5EF4-FFF2-40B4-BE49-F238E27FC236}">
                  <a16:creationId xmlns:a16="http://schemas.microsoft.com/office/drawing/2014/main" id="{2E36144B-8356-508C-530F-E4563E893F8E}"/>
                </a:ext>
              </a:extLst>
            </p:cNvPr>
            <p:cNvSpPr/>
            <p:nvPr userDrawn="1"/>
          </p:nvSpPr>
          <p:spPr>
            <a:xfrm>
              <a:off x="6813139" y="3810695"/>
              <a:ext cx="126305" cy="126305"/>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00" name="Rektangel 1099">
              <a:extLst>
                <a:ext uri="{FF2B5EF4-FFF2-40B4-BE49-F238E27FC236}">
                  <a16:creationId xmlns:a16="http://schemas.microsoft.com/office/drawing/2014/main" id="{4A6003A8-E644-C22A-594E-648C05A084B5}"/>
                </a:ext>
              </a:extLst>
            </p:cNvPr>
            <p:cNvSpPr/>
            <p:nvPr userDrawn="1"/>
          </p:nvSpPr>
          <p:spPr>
            <a:xfrm>
              <a:off x="6813139" y="3986378"/>
              <a:ext cx="126305" cy="126305"/>
            </a:xfrm>
            <a:prstGeom prst="rect">
              <a:avLst/>
            </a:prstGeom>
            <a:solidFill>
              <a:srgbClr val="3232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01" name="Rektangel 1100">
              <a:extLst>
                <a:ext uri="{FF2B5EF4-FFF2-40B4-BE49-F238E27FC236}">
                  <a16:creationId xmlns:a16="http://schemas.microsoft.com/office/drawing/2014/main" id="{71252218-348E-C0A3-6703-29BD88D5A17F}"/>
                </a:ext>
              </a:extLst>
            </p:cNvPr>
            <p:cNvSpPr/>
            <p:nvPr userDrawn="1"/>
          </p:nvSpPr>
          <p:spPr>
            <a:xfrm>
              <a:off x="6813139" y="4162061"/>
              <a:ext cx="126305" cy="126305"/>
            </a:xfrm>
            <a:prstGeom prst="rect">
              <a:avLst/>
            </a:prstGeom>
            <a:solidFill>
              <a:srgbClr val="A5A5A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02" name="Rektangel 1101">
              <a:extLst>
                <a:ext uri="{FF2B5EF4-FFF2-40B4-BE49-F238E27FC236}">
                  <a16:creationId xmlns:a16="http://schemas.microsoft.com/office/drawing/2014/main" id="{F40D39AB-38A0-8D9F-98CF-0849C6CB1A97}"/>
                </a:ext>
              </a:extLst>
            </p:cNvPr>
            <p:cNvSpPr/>
            <p:nvPr userDrawn="1"/>
          </p:nvSpPr>
          <p:spPr>
            <a:xfrm>
              <a:off x="6813139" y="4337745"/>
              <a:ext cx="126305" cy="126305"/>
            </a:xfrm>
            <a:prstGeom prst="rect">
              <a:avLst/>
            </a:prstGeom>
            <a:solidFill>
              <a:srgbClr val="E6E6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03" name="Rektangel 1102">
              <a:extLst>
                <a:ext uri="{FF2B5EF4-FFF2-40B4-BE49-F238E27FC236}">
                  <a16:creationId xmlns:a16="http://schemas.microsoft.com/office/drawing/2014/main" id="{B0EEB85D-E1B5-BB7E-06F5-B7F663E237EA}"/>
                </a:ext>
              </a:extLst>
            </p:cNvPr>
            <p:cNvSpPr/>
            <p:nvPr userDrawn="1"/>
          </p:nvSpPr>
          <p:spPr>
            <a:xfrm>
              <a:off x="6989175" y="3810695"/>
              <a:ext cx="126305" cy="126305"/>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04" name="Rektangel 1103">
              <a:extLst>
                <a:ext uri="{FF2B5EF4-FFF2-40B4-BE49-F238E27FC236}">
                  <a16:creationId xmlns:a16="http://schemas.microsoft.com/office/drawing/2014/main" id="{0C4BF3AC-6949-B173-1F6F-7ACF6CCCA68D}"/>
                </a:ext>
              </a:extLst>
            </p:cNvPr>
            <p:cNvSpPr/>
            <p:nvPr userDrawn="1"/>
          </p:nvSpPr>
          <p:spPr>
            <a:xfrm>
              <a:off x="6989175" y="3986378"/>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05" name="Rektangel 1104">
              <a:extLst>
                <a:ext uri="{FF2B5EF4-FFF2-40B4-BE49-F238E27FC236}">
                  <a16:creationId xmlns:a16="http://schemas.microsoft.com/office/drawing/2014/main" id="{5E724053-DDC1-BCE6-018B-3C13912CBCAA}"/>
                </a:ext>
              </a:extLst>
            </p:cNvPr>
            <p:cNvSpPr/>
            <p:nvPr userDrawn="1"/>
          </p:nvSpPr>
          <p:spPr>
            <a:xfrm>
              <a:off x="6989175" y="4162061"/>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07" name="Rektangel 1106">
              <a:extLst>
                <a:ext uri="{FF2B5EF4-FFF2-40B4-BE49-F238E27FC236}">
                  <a16:creationId xmlns:a16="http://schemas.microsoft.com/office/drawing/2014/main" id="{B89A7384-2EB1-E47E-4661-2C135E836BAB}"/>
                </a:ext>
              </a:extLst>
            </p:cNvPr>
            <p:cNvSpPr/>
            <p:nvPr userDrawn="1"/>
          </p:nvSpPr>
          <p:spPr>
            <a:xfrm>
              <a:off x="7165211" y="3810695"/>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08" name="Rektangel 1107">
              <a:extLst>
                <a:ext uri="{FF2B5EF4-FFF2-40B4-BE49-F238E27FC236}">
                  <a16:creationId xmlns:a16="http://schemas.microsoft.com/office/drawing/2014/main" id="{64053484-E065-730D-63D9-F3F09E971CEC}"/>
                </a:ext>
              </a:extLst>
            </p:cNvPr>
            <p:cNvSpPr/>
            <p:nvPr userDrawn="1"/>
          </p:nvSpPr>
          <p:spPr>
            <a:xfrm>
              <a:off x="7165211" y="3986378"/>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09" name="Rektangel 1108">
              <a:extLst>
                <a:ext uri="{FF2B5EF4-FFF2-40B4-BE49-F238E27FC236}">
                  <a16:creationId xmlns:a16="http://schemas.microsoft.com/office/drawing/2014/main" id="{E5345871-5F8B-2377-CAC8-6913E51EB927}"/>
                </a:ext>
              </a:extLst>
            </p:cNvPr>
            <p:cNvSpPr/>
            <p:nvPr userDrawn="1"/>
          </p:nvSpPr>
          <p:spPr>
            <a:xfrm>
              <a:off x="7165211" y="4162061"/>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11" name="Rektangel 1110">
              <a:extLst>
                <a:ext uri="{FF2B5EF4-FFF2-40B4-BE49-F238E27FC236}">
                  <a16:creationId xmlns:a16="http://schemas.microsoft.com/office/drawing/2014/main" id="{15038F50-63E9-76D9-070D-599071F6D0B1}"/>
                </a:ext>
              </a:extLst>
            </p:cNvPr>
            <p:cNvSpPr/>
            <p:nvPr userDrawn="1"/>
          </p:nvSpPr>
          <p:spPr>
            <a:xfrm>
              <a:off x="7341247" y="3810695"/>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12" name="Rektangel 1111">
              <a:extLst>
                <a:ext uri="{FF2B5EF4-FFF2-40B4-BE49-F238E27FC236}">
                  <a16:creationId xmlns:a16="http://schemas.microsoft.com/office/drawing/2014/main" id="{062851F2-FDB2-63C5-B741-C1CAD1FE3211}"/>
                </a:ext>
              </a:extLst>
            </p:cNvPr>
            <p:cNvSpPr/>
            <p:nvPr userDrawn="1"/>
          </p:nvSpPr>
          <p:spPr>
            <a:xfrm>
              <a:off x="7341247" y="3986378"/>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13" name="Rektangel 1112">
              <a:extLst>
                <a:ext uri="{FF2B5EF4-FFF2-40B4-BE49-F238E27FC236}">
                  <a16:creationId xmlns:a16="http://schemas.microsoft.com/office/drawing/2014/main" id="{DE4F3BAC-C90D-4B77-27FF-4CD535F909E2}"/>
                </a:ext>
              </a:extLst>
            </p:cNvPr>
            <p:cNvSpPr/>
            <p:nvPr userDrawn="1"/>
          </p:nvSpPr>
          <p:spPr>
            <a:xfrm>
              <a:off x="7341247" y="4162061"/>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15" name="Rektangel 1114">
              <a:extLst>
                <a:ext uri="{FF2B5EF4-FFF2-40B4-BE49-F238E27FC236}">
                  <a16:creationId xmlns:a16="http://schemas.microsoft.com/office/drawing/2014/main" id="{6625D88E-960F-4248-3CEB-C2E5020321B6}"/>
                </a:ext>
              </a:extLst>
            </p:cNvPr>
            <p:cNvSpPr/>
            <p:nvPr userDrawn="1"/>
          </p:nvSpPr>
          <p:spPr>
            <a:xfrm>
              <a:off x="7517283" y="3810695"/>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16" name="Rektangel 1115">
              <a:extLst>
                <a:ext uri="{FF2B5EF4-FFF2-40B4-BE49-F238E27FC236}">
                  <a16:creationId xmlns:a16="http://schemas.microsoft.com/office/drawing/2014/main" id="{C10CFB8F-8E16-B335-A926-3A4BAA2E78D5}"/>
                </a:ext>
              </a:extLst>
            </p:cNvPr>
            <p:cNvSpPr/>
            <p:nvPr userDrawn="1"/>
          </p:nvSpPr>
          <p:spPr>
            <a:xfrm>
              <a:off x="7517283" y="3986378"/>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17" name="Rektangel 1116">
              <a:extLst>
                <a:ext uri="{FF2B5EF4-FFF2-40B4-BE49-F238E27FC236}">
                  <a16:creationId xmlns:a16="http://schemas.microsoft.com/office/drawing/2014/main" id="{1BAFE015-800E-787E-0572-90F6C0823C14}"/>
                </a:ext>
              </a:extLst>
            </p:cNvPr>
            <p:cNvSpPr/>
            <p:nvPr userDrawn="1"/>
          </p:nvSpPr>
          <p:spPr>
            <a:xfrm>
              <a:off x="7517283" y="4162061"/>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19" name="Rektangel 1118">
              <a:extLst>
                <a:ext uri="{FF2B5EF4-FFF2-40B4-BE49-F238E27FC236}">
                  <a16:creationId xmlns:a16="http://schemas.microsoft.com/office/drawing/2014/main" id="{4A97B2EF-9E28-C94C-6879-E7C073C12C39}"/>
                </a:ext>
              </a:extLst>
            </p:cNvPr>
            <p:cNvSpPr/>
            <p:nvPr userDrawn="1"/>
          </p:nvSpPr>
          <p:spPr>
            <a:xfrm>
              <a:off x="7693320" y="3810695"/>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20" name="Rektangel 1119">
              <a:extLst>
                <a:ext uri="{FF2B5EF4-FFF2-40B4-BE49-F238E27FC236}">
                  <a16:creationId xmlns:a16="http://schemas.microsoft.com/office/drawing/2014/main" id="{0046F9B6-9CA1-5B09-D162-A1A23AA1E72E}"/>
                </a:ext>
              </a:extLst>
            </p:cNvPr>
            <p:cNvSpPr/>
            <p:nvPr userDrawn="1"/>
          </p:nvSpPr>
          <p:spPr>
            <a:xfrm>
              <a:off x="7693320" y="3986378"/>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21" name="Rektangel 1120">
              <a:extLst>
                <a:ext uri="{FF2B5EF4-FFF2-40B4-BE49-F238E27FC236}">
                  <a16:creationId xmlns:a16="http://schemas.microsoft.com/office/drawing/2014/main" id="{555E2503-2C99-3601-4234-B5374905D676}"/>
                </a:ext>
              </a:extLst>
            </p:cNvPr>
            <p:cNvSpPr/>
            <p:nvPr userDrawn="1"/>
          </p:nvSpPr>
          <p:spPr>
            <a:xfrm>
              <a:off x="7693320" y="4162061"/>
              <a:ext cx="126305" cy="126305"/>
            </a:xfrm>
            <a:prstGeom prst="rect">
              <a:avLst/>
            </a:prstGeom>
            <a:solidFill>
              <a:schemeClr val="bg1"/>
            </a:solidFill>
            <a:ln w="6350">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grpSp>
      <p:sp>
        <p:nvSpPr>
          <p:cNvPr id="11" name="Rektangel med rundade hörn 10">
            <a:extLst>
              <a:ext uri="{FF2B5EF4-FFF2-40B4-BE49-F238E27FC236}">
                <a16:creationId xmlns:a16="http://schemas.microsoft.com/office/drawing/2014/main" id="{636AEB1C-664E-B3BB-DB73-01E07A3BF846}"/>
              </a:ext>
            </a:extLst>
          </p:cNvPr>
          <p:cNvSpPr/>
          <p:nvPr userDrawn="1"/>
        </p:nvSpPr>
        <p:spPr>
          <a:xfrm>
            <a:off x="6062449" y="2168771"/>
            <a:ext cx="800154" cy="97738"/>
          </a:xfrm>
          <a:prstGeom prst="roundRect">
            <a:avLst>
              <a:gd name="adj" fmla="val 0"/>
            </a:avLst>
          </a:prstGeom>
          <a:noFill/>
          <a:ln w="15875">
            <a:solidFill>
              <a:srgbClr val="2FBA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26" name="Rektangel med rundade hörn 1125">
            <a:extLst>
              <a:ext uri="{FF2B5EF4-FFF2-40B4-BE49-F238E27FC236}">
                <a16:creationId xmlns:a16="http://schemas.microsoft.com/office/drawing/2014/main" id="{F5D2D686-1879-1B11-9682-DCB8A43C167A}"/>
              </a:ext>
            </a:extLst>
          </p:cNvPr>
          <p:cNvSpPr/>
          <p:nvPr userDrawn="1"/>
        </p:nvSpPr>
        <p:spPr>
          <a:xfrm>
            <a:off x="6062449" y="2800595"/>
            <a:ext cx="800154" cy="331200"/>
          </a:xfrm>
          <a:prstGeom prst="roundRect">
            <a:avLst>
              <a:gd name="adj" fmla="val 0"/>
            </a:avLst>
          </a:prstGeom>
          <a:noFill/>
          <a:ln w="15875">
            <a:solidFill>
              <a:srgbClr val="2FBA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grpSp>
        <p:nvGrpSpPr>
          <p:cNvPr id="38" name="Grupp 37">
            <a:extLst>
              <a:ext uri="{FF2B5EF4-FFF2-40B4-BE49-F238E27FC236}">
                <a16:creationId xmlns:a16="http://schemas.microsoft.com/office/drawing/2014/main" id="{6F818A9C-F465-3CE9-20FA-7BDEA4C864A3}"/>
              </a:ext>
            </a:extLst>
          </p:cNvPr>
          <p:cNvGrpSpPr/>
          <p:nvPr userDrawn="1"/>
        </p:nvGrpSpPr>
        <p:grpSpPr>
          <a:xfrm>
            <a:off x="6074571" y="3306851"/>
            <a:ext cx="781200" cy="90681"/>
            <a:chOff x="6511014" y="2308965"/>
            <a:chExt cx="602272" cy="346936"/>
          </a:xfrm>
        </p:grpSpPr>
        <p:sp>
          <p:nvSpPr>
            <p:cNvPr id="39" name="Rektangel med rundade hörn 38">
              <a:extLst>
                <a:ext uri="{FF2B5EF4-FFF2-40B4-BE49-F238E27FC236}">
                  <a16:creationId xmlns:a16="http://schemas.microsoft.com/office/drawing/2014/main" id="{341D2BCA-FEB1-3F16-2075-DBBCEE121133}"/>
                </a:ext>
              </a:extLst>
            </p:cNvPr>
            <p:cNvSpPr/>
            <p:nvPr/>
          </p:nvSpPr>
          <p:spPr>
            <a:xfrm>
              <a:off x="6511014" y="2308965"/>
              <a:ext cx="602272" cy="346936"/>
            </a:xfrm>
            <a:prstGeom prst="roundRect">
              <a:avLst>
                <a:gd name="adj" fmla="val 2307"/>
              </a:avLst>
            </a:prstGeom>
            <a:solidFill>
              <a:srgbClr val="F9535C">
                <a:alpha val="4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cxnSp>
          <p:nvCxnSpPr>
            <p:cNvPr id="40" name="Rak 39">
              <a:extLst>
                <a:ext uri="{FF2B5EF4-FFF2-40B4-BE49-F238E27FC236}">
                  <a16:creationId xmlns:a16="http://schemas.microsoft.com/office/drawing/2014/main" id="{245C22F3-BAE7-75A9-96B0-E39BB2EFEC22}"/>
                </a:ext>
              </a:extLst>
            </p:cNvPr>
            <p:cNvCxnSpPr>
              <a:cxnSpLocks/>
            </p:cNvCxnSpPr>
            <p:nvPr/>
          </p:nvCxnSpPr>
          <p:spPr>
            <a:xfrm>
              <a:off x="6511014" y="2312318"/>
              <a:ext cx="602272" cy="341211"/>
            </a:xfrm>
            <a:prstGeom prst="line">
              <a:avLst/>
            </a:prstGeom>
            <a:ln w="25400" cap="rnd">
              <a:solidFill>
                <a:srgbClr val="F9535C"/>
              </a:solidFill>
              <a:round/>
            </a:ln>
          </p:spPr>
          <p:style>
            <a:lnRef idx="1">
              <a:schemeClr val="accent1"/>
            </a:lnRef>
            <a:fillRef idx="0">
              <a:schemeClr val="accent1"/>
            </a:fillRef>
            <a:effectRef idx="0">
              <a:schemeClr val="accent1"/>
            </a:effectRef>
            <a:fontRef idx="minor">
              <a:schemeClr val="tx1"/>
            </a:fontRef>
          </p:style>
        </p:cxnSp>
        <p:cxnSp>
          <p:nvCxnSpPr>
            <p:cNvPr id="41" name="Rak 40">
              <a:extLst>
                <a:ext uri="{FF2B5EF4-FFF2-40B4-BE49-F238E27FC236}">
                  <a16:creationId xmlns:a16="http://schemas.microsoft.com/office/drawing/2014/main" id="{1947DE09-EBCF-E910-33E6-512123ADAAFA}"/>
                </a:ext>
              </a:extLst>
            </p:cNvPr>
            <p:cNvCxnSpPr>
              <a:cxnSpLocks/>
            </p:cNvCxnSpPr>
            <p:nvPr/>
          </p:nvCxnSpPr>
          <p:spPr>
            <a:xfrm flipH="1">
              <a:off x="6511014" y="2312318"/>
              <a:ext cx="602272" cy="341211"/>
            </a:xfrm>
            <a:prstGeom prst="line">
              <a:avLst/>
            </a:prstGeom>
            <a:ln w="25400" cap="rnd">
              <a:solidFill>
                <a:srgbClr val="F9535C"/>
              </a:solidFill>
              <a:round/>
            </a:ln>
          </p:spPr>
          <p:style>
            <a:lnRef idx="1">
              <a:schemeClr val="accent1"/>
            </a:lnRef>
            <a:fillRef idx="0">
              <a:schemeClr val="accent1"/>
            </a:fillRef>
            <a:effectRef idx="0">
              <a:schemeClr val="accent1"/>
            </a:effectRef>
            <a:fontRef idx="minor">
              <a:schemeClr val="tx1"/>
            </a:fontRef>
          </p:style>
        </p:cxnSp>
      </p:grpSp>
      <p:grpSp>
        <p:nvGrpSpPr>
          <p:cNvPr id="1127" name="Grupp 1126">
            <a:extLst>
              <a:ext uri="{FF2B5EF4-FFF2-40B4-BE49-F238E27FC236}">
                <a16:creationId xmlns:a16="http://schemas.microsoft.com/office/drawing/2014/main" id="{5E961FC3-B409-F6A8-2D6C-145379049C89}"/>
              </a:ext>
            </a:extLst>
          </p:cNvPr>
          <p:cNvGrpSpPr/>
          <p:nvPr userDrawn="1"/>
        </p:nvGrpSpPr>
        <p:grpSpPr>
          <a:xfrm>
            <a:off x="6074571" y="2295574"/>
            <a:ext cx="781200" cy="324083"/>
            <a:chOff x="6511014" y="2308965"/>
            <a:chExt cx="602272" cy="346936"/>
          </a:xfrm>
        </p:grpSpPr>
        <p:sp>
          <p:nvSpPr>
            <p:cNvPr id="1128" name="Rektangel med rundade hörn 1127">
              <a:extLst>
                <a:ext uri="{FF2B5EF4-FFF2-40B4-BE49-F238E27FC236}">
                  <a16:creationId xmlns:a16="http://schemas.microsoft.com/office/drawing/2014/main" id="{2B5BA7A3-F734-9E73-0F7B-B2A14C010F59}"/>
                </a:ext>
              </a:extLst>
            </p:cNvPr>
            <p:cNvSpPr/>
            <p:nvPr/>
          </p:nvSpPr>
          <p:spPr>
            <a:xfrm>
              <a:off x="6511014" y="2308965"/>
              <a:ext cx="602272" cy="346936"/>
            </a:xfrm>
            <a:prstGeom prst="roundRect">
              <a:avLst>
                <a:gd name="adj" fmla="val 2307"/>
              </a:avLst>
            </a:prstGeom>
            <a:solidFill>
              <a:srgbClr val="F9535C">
                <a:alpha val="4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cxnSp>
          <p:nvCxnSpPr>
            <p:cNvPr id="1129" name="Rak 1128">
              <a:extLst>
                <a:ext uri="{FF2B5EF4-FFF2-40B4-BE49-F238E27FC236}">
                  <a16:creationId xmlns:a16="http://schemas.microsoft.com/office/drawing/2014/main" id="{23AB9D37-FDD0-9B73-576D-D72C040BD7D8}"/>
                </a:ext>
              </a:extLst>
            </p:cNvPr>
            <p:cNvCxnSpPr>
              <a:cxnSpLocks/>
            </p:cNvCxnSpPr>
            <p:nvPr/>
          </p:nvCxnSpPr>
          <p:spPr>
            <a:xfrm>
              <a:off x="6511014" y="2312318"/>
              <a:ext cx="602272" cy="341211"/>
            </a:xfrm>
            <a:prstGeom prst="line">
              <a:avLst/>
            </a:prstGeom>
            <a:ln w="25400" cap="rnd">
              <a:solidFill>
                <a:srgbClr val="F9535C"/>
              </a:solidFill>
              <a:round/>
            </a:ln>
          </p:spPr>
          <p:style>
            <a:lnRef idx="1">
              <a:schemeClr val="accent1"/>
            </a:lnRef>
            <a:fillRef idx="0">
              <a:schemeClr val="accent1"/>
            </a:fillRef>
            <a:effectRef idx="0">
              <a:schemeClr val="accent1"/>
            </a:effectRef>
            <a:fontRef idx="minor">
              <a:schemeClr val="tx1"/>
            </a:fontRef>
          </p:style>
        </p:cxnSp>
        <p:cxnSp>
          <p:nvCxnSpPr>
            <p:cNvPr id="1130" name="Rak 1129">
              <a:extLst>
                <a:ext uri="{FF2B5EF4-FFF2-40B4-BE49-F238E27FC236}">
                  <a16:creationId xmlns:a16="http://schemas.microsoft.com/office/drawing/2014/main" id="{3A5FBCF0-695B-2C2E-D769-6AEE9E5D9CA6}"/>
                </a:ext>
              </a:extLst>
            </p:cNvPr>
            <p:cNvCxnSpPr>
              <a:cxnSpLocks/>
            </p:cNvCxnSpPr>
            <p:nvPr/>
          </p:nvCxnSpPr>
          <p:spPr>
            <a:xfrm flipH="1">
              <a:off x="6511014" y="2312318"/>
              <a:ext cx="602272" cy="341211"/>
            </a:xfrm>
            <a:prstGeom prst="line">
              <a:avLst/>
            </a:prstGeom>
            <a:ln w="25400" cap="rnd">
              <a:solidFill>
                <a:srgbClr val="F9535C"/>
              </a:solidFill>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227242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ccessibility Office 2013/2016">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3968F577-4190-D3A2-B5A8-E34ADF1ABC61}"/>
              </a:ext>
            </a:extLst>
          </p:cNvPr>
          <p:cNvSpPr>
            <a:spLocks noGrp="1"/>
          </p:cNvSpPr>
          <p:nvPr>
            <p:ph type="dt" sz="half" idx="10"/>
          </p:nvPr>
        </p:nvSpPr>
        <p:spPr/>
        <p:txBody>
          <a:bodyPr/>
          <a:lstStyle/>
          <a:p>
            <a:fld id="{120FD48D-1F42-B341-AF85-AE480DB64991}" type="datetime1">
              <a:rPr lang="sv-SE" smtClean="0"/>
              <a:t>2025-05-23</a:t>
            </a:fld>
            <a:endParaRPr lang="sv-SE"/>
          </a:p>
        </p:txBody>
      </p:sp>
      <p:sp>
        <p:nvSpPr>
          <p:cNvPr id="4" name="Platshållare för sidfot 3">
            <a:extLst>
              <a:ext uri="{FF2B5EF4-FFF2-40B4-BE49-F238E27FC236}">
                <a16:creationId xmlns:a16="http://schemas.microsoft.com/office/drawing/2014/main" id="{2AD44966-3286-DD76-F24B-E5B897B19E36}"/>
              </a:ext>
            </a:extLst>
          </p:cNvPr>
          <p:cNvSpPr>
            <a:spLocks noGrp="1"/>
          </p:cNvSpPr>
          <p:nvPr>
            <p:ph type="ftr" sz="quarter" idx="11"/>
          </p:nvPr>
        </p:nvSpPr>
        <p:spPr/>
        <p:txBody>
          <a:bodyPr/>
          <a:lstStyle/>
          <a:p>
            <a:r>
              <a:rPr lang="sv-SE"/>
              <a:t>Presentation footer</a:t>
            </a:r>
          </a:p>
        </p:txBody>
      </p:sp>
      <p:sp>
        <p:nvSpPr>
          <p:cNvPr id="5" name="Platshållare för bildnummer 4">
            <a:extLst>
              <a:ext uri="{FF2B5EF4-FFF2-40B4-BE49-F238E27FC236}">
                <a16:creationId xmlns:a16="http://schemas.microsoft.com/office/drawing/2014/main" id="{618B16DD-2293-3CEC-1E7B-F472FFA64C04}"/>
              </a:ext>
            </a:extLst>
          </p:cNvPr>
          <p:cNvSpPr>
            <a:spLocks noGrp="1"/>
          </p:cNvSpPr>
          <p:nvPr>
            <p:ph type="sldNum" sz="quarter" idx="12"/>
          </p:nvPr>
        </p:nvSpPr>
        <p:spPr/>
        <p:txBody>
          <a:bodyPr/>
          <a:lstStyle/>
          <a:p>
            <a:fld id="{B716C8F4-20CD-364A-8A8E-DE130115B178}" type="slidenum">
              <a:rPr lang="sv-SE" smtClean="0"/>
              <a:pPr/>
              <a:t>‹Nr.›</a:t>
            </a:fld>
            <a:endParaRPr lang="sv-SE"/>
          </a:p>
        </p:txBody>
      </p:sp>
      <p:sp>
        <p:nvSpPr>
          <p:cNvPr id="7" name="textruta 6">
            <a:extLst>
              <a:ext uri="{FF2B5EF4-FFF2-40B4-BE49-F238E27FC236}">
                <a16:creationId xmlns:a16="http://schemas.microsoft.com/office/drawing/2014/main" id="{90ED1EC6-276A-A06E-A517-156B8EACE0DE}"/>
              </a:ext>
            </a:extLst>
          </p:cNvPr>
          <p:cNvSpPr txBox="1"/>
          <p:nvPr userDrawn="1"/>
        </p:nvSpPr>
        <p:spPr>
          <a:xfrm>
            <a:off x="600076" y="1008476"/>
            <a:ext cx="10991850" cy="1103312"/>
          </a:xfrm>
          <a:prstGeom prst="rect">
            <a:avLst/>
          </a:prstGeom>
          <a:noFill/>
        </p:spPr>
        <p:txBody>
          <a:bodyPr wrap="square" anchor="t">
            <a:noAutofit/>
          </a:bodyPr>
          <a:lstStyle/>
          <a:p>
            <a:r>
              <a:rPr lang="en-US" sz="4000" b="1" noProof="0">
                <a:solidFill>
                  <a:schemeClr val="tx2"/>
                </a:solidFill>
                <a:latin typeface="+mj-lt"/>
              </a:rPr>
              <a:t>Make your presentation accessible</a:t>
            </a:r>
          </a:p>
        </p:txBody>
      </p:sp>
      <p:sp>
        <p:nvSpPr>
          <p:cNvPr id="2" name="textruta 1">
            <a:extLst>
              <a:ext uri="{FF2B5EF4-FFF2-40B4-BE49-F238E27FC236}">
                <a16:creationId xmlns:a16="http://schemas.microsoft.com/office/drawing/2014/main" id="{1A0056A6-C8C3-8E39-A19D-E42D44FC04A1}"/>
              </a:ext>
            </a:extLst>
          </p:cNvPr>
          <p:cNvSpPr txBox="1"/>
          <p:nvPr userDrawn="1"/>
        </p:nvSpPr>
        <p:spPr>
          <a:xfrm>
            <a:off x="600075" y="1790514"/>
            <a:ext cx="1099026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noProof="0">
                <a:solidFill>
                  <a:schemeClr val="accent1"/>
                </a:solidFill>
                <a:latin typeface="+mn-lt"/>
              </a:rPr>
              <a:t>The template is set up to be as accessibility-friendly as possible, but there are two things you need to do yourself as you add content. </a:t>
            </a:r>
            <a:r>
              <a:rPr lang="en-US" sz="1600" b="1" noProof="0">
                <a:solidFill>
                  <a:schemeClr val="accent1"/>
                </a:solidFill>
                <a:latin typeface="+mn-lt"/>
              </a:rPr>
              <a:t>The instructions below are for Office 2013/2016.</a:t>
            </a:r>
          </a:p>
        </p:txBody>
      </p:sp>
      <p:sp>
        <p:nvSpPr>
          <p:cNvPr id="11" name="textruta 10">
            <a:extLst>
              <a:ext uri="{FF2B5EF4-FFF2-40B4-BE49-F238E27FC236}">
                <a16:creationId xmlns:a16="http://schemas.microsoft.com/office/drawing/2014/main" id="{D3950EA1-6BC3-FA92-A900-5D1873DA5B6D}"/>
              </a:ext>
            </a:extLst>
          </p:cNvPr>
          <p:cNvSpPr txBox="1"/>
          <p:nvPr userDrawn="1"/>
        </p:nvSpPr>
        <p:spPr>
          <a:xfrm>
            <a:off x="600076" y="2616199"/>
            <a:ext cx="531495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noProof="0">
                <a:solidFill>
                  <a:schemeClr val="tx2"/>
                </a:solidFill>
                <a:latin typeface="+mj-lt"/>
              </a:rPr>
              <a:t>Add alternative text for images/figures</a:t>
            </a:r>
          </a:p>
        </p:txBody>
      </p:sp>
      <p:sp>
        <p:nvSpPr>
          <p:cNvPr id="12" name="textruta 11">
            <a:extLst>
              <a:ext uri="{FF2B5EF4-FFF2-40B4-BE49-F238E27FC236}">
                <a16:creationId xmlns:a16="http://schemas.microsoft.com/office/drawing/2014/main" id="{F72A4E10-E85F-9067-684F-58257918714F}"/>
              </a:ext>
            </a:extLst>
          </p:cNvPr>
          <p:cNvSpPr txBox="1"/>
          <p:nvPr userDrawn="1"/>
        </p:nvSpPr>
        <p:spPr>
          <a:xfrm>
            <a:off x="600076" y="3031066"/>
            <a:ext cx="5314950" cy="1513235"/>
          </a:xfrm>
          <a:prstGeom prst="rect">
            <a:avLst/>
          </a:prstGeom>
          <a:noFill/>
        </p:spPr>
        <p:txBody>
          <a:bodyPr wrap="square" rtlCol="0">
            <a:spAutoFit/>
          </a:bodyPr>
          <a:lstStyle/>
          <a:p>
            <a:pPr marL="0" indent="0">
              <a:spcAft>
                <a:spcPts val="1000"/>
              </a:spcAft>
              <a:buNone/>
            </a:pPr>
            <a:r>
              <a:rPr lang="en-US" sz="1200"/>
              <a:t>Right-click on an image/figure and select the option "Format Picture." A tab will then open on the right side of the window. Choose the </a:t>
            </a:r>
            <a:r>
              <a:rPr lang="en-US" sz="1200" i="1"/>
              <a:t>Size and Properties</a:t>
            </a:r>
            <a:r>
              <a:rPr lang="en-US" sz="1200"/>
              <a:t> of the figure, then select </a:t>
            </a:r>
            <a:r>
              <a:rPr lang="en-US" sz="1200" i="1"/>
              <a:t>Alternative Text</a:t>
            </a:r>
            <a:r>
              <a:rPr lang="en-US" sz="1200"/>
              <a:t>. Describe your image/figure in 1-2 sentences that will be read aloud by screen readers for those with visual impairments.</a:t>
            </a:r>
          </a:p>
          <a:p>
            <a:pPr marL="0" indent="0">
              <a:spcAft>
                <a:spcPts val="1000"/>
              </a:spcAft>
              <a:buNone/>
            </a:pPr>
            <a:r>
              <a:rPr lang="en-US" sz="1200"/>
              <a:t>If the image/figure serves no informative purpose and you want to exclude it, you can simply leave the title and description empty.</a:t>
            </a:r>
          </a:p>
        </p:txBody>
      </p:sp>
      <p:sp>
        <p:nvSpPr>
          <p:cNvPr id="13" name="textruta 12">
            <a:extLst>
              <a:ext uri="{FF2B5EF4-FFF2-40B4-BE49-F238E27FC236}">
                <a16:creationId xmlns:a16="http://schemas.microsoft.com/office/drawing/2014/main" id="{EE3FC087-E3DB-F3EF-9BDB-AB9263D72EEF}"/>
              </a:ext>
            </a:extLst>
          </p:cNvPr>
          <p:cNvSpPr txBox="1"/>
          <p:nvPr userDrawn="1"/>
        </p:nvSpPr>
        <p:spPr>
          <a:xfrm>
            <a:off x="6276976" y="2616199"/>
            <a:ext cx="531495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noProof="0">
                <a:solidFill>
                  <a:schemeClr val="tx2"/>
                </a:solidFill>
                <a:latin typeface="+mj-lt"/>
              </a:rPr>
              <a:t>Set reading order</a:t>
            </a:r>
          </a:p>
        </p:txBody>
      </p:sp>
      <p:sp>
        <p:nvSpPr>
          <p:cNvPr id="14" name="textruta 13">
            <a:extLst>
              <a:ext uri="{FF2B5EF4-FFF2-40B4-BE49-F238E27FC236}">
                <a16:creationId xmlns:a16="http://schemas.microsoft.com/office/drawing/2014/main" id="{A12E57D3-1BFC-4BED-5424-48C6609FCB60}"/>
              </a:ext>
            </a:extLst>
          </p:cNvPr>
          <p:cNvSpPr txBox="1"/>
          <p:nvPr userDrawn="1"/>
        </p:nvSpPr>
        <p:spPr>
          <a:xfrm>
            <a:off x="6276976" y="3031066"/>
            <a:ext cx="5314950" cy="3216265"/>
          </a:xfrm>
          <a:prstGeom prst="rect">
            <a:avLst/>
          </a:prstGeom>
          <a:noFill/>
        </p:spPr>
        <p:txBody>
          <a:bodyPr wrap="square" rtlCol="0">
            <a:spAutoFit/>
          </a:bodyPr>
          <a:lstStyle/>
          <a:p>
            <a:pPr>
              <a:spcAft>
                <a:spcPts val="600"/>
              </a:spcAft>
            </a:pPr>
            <a:r>
              <a:rPr lang="en-US" sz="1200"/>
              <a:t>The predefined fields in the templates have a set reading order, but if you add additional/custom text boxes, images, SmartArt, or other content, you should check that the reading order is logical. Otherwise, the objects will be read in the order they were added to the page.</a:t>
            </a:r>
          </a:p>
          <a:p>
            <a:pPr marL="0" indent="0">
              <a:spcAft>
                <a:spcPts val="600"/>
              </a:spcAft>
              <a:buNone/>
            </a:pPr>
            <a:r>
              <a:rPr lang="en-US" sz="1200" b="1">
                <a:solidFill>
                  <a:schemeClr val="accent1"/>
                </a:solidFill>
                <a:latin typeface="+mj-lt"/>
              </a:rPr>
              <a:t>You can control the reading order by:</a:t>
            </a:r>
          </a:p>
          <a:p>
            <a:pPr marL="228600" indent="-228600">
              <a:spcAft>
                <a:spcPts val="600"/>
              </a:spcAft>
              <a:buClr>
                <a:schemeClr val="accent1"/>
              </a:buClr>
              <a:buFont typeface="+mj-lt"/>
              <a:buAutoNum type="arabicPeriod"/>
            </a:pPr>
            <a:r>
              <a:rPr lang="en-US" sz="1200"/>
              <a:t>Selecting an object in the file.</a:t>
            </a:r>
          </a:p>
          <a:p>
            <a:pPr marL="228600" indent="-228600">
              <a:spcAft>
                <a:spcPts val="600"/>
              </a:spcAft>
              <a:buClr>
                <a:schemeClr val="accent1"/>
              </a:buClr>
              <a:buFont typeface="+mj-lt"/>
              <a:buAutoNum type="arabicPeriod"/>
            </a:pPr>
            <a:r>
              <a:rPr lang="en-US" sz="1200"/>
              <a:t>Choosing the "Format" tab that appears on the right side of the ribbon.</a:t>
            </a:r>
          </a:p>
          <a:p>
            <a:pPr marL="228600" indent="-228600">
              <a:spcAft>
                <a:spcPts val="600"/>
              </a:spcAft>
              <a:buClr>
                <a:schemeClr val="accent1"/>
              </a:buClr>
              <a:buFont typeface="+mj-lt"/>
              <a:buAutoNum type="arabicPeriod"/>
            </a:pPr>
            <a:r>
              <a:rPr lang="en-US" sz="1200"/>
              <a:t>Selecting "Selection Pane" in the "Arrange" group.</a:t>
            </a:r>
          </a:p>
          <a:p>
            <a:pPr marL="228600" indent="-228600">
              <a:spcAft>
                <a:spcPts val="600"/>
              </a:spcAft>
              <a:buClr>
                <a:schemeClr val="accent1"/>
              </a:buClr>
              <a:buFont typeface="+mj-lt"/>
              <a:buAutoNum type="arabicPeriod"/>
            </a:pPr>
            <a:r>
              <a:rPr lang="en-US" sz="1200"/>
              <a:t>Selecting one or more objects in the list.</a:t>
            </a:r>
          </a:p>
          <a:p>
            <a:pPr marL="228600" indent="-228600">
              <a:spcAft>
                <a:spcPts val="600"/>
              </a:spcAft>
              <a:buClr>
                <a:schemeClr val="accent1"/>
              </a:buClr>
              <a:buFont typeface="+mj-lt"/>
              <a:buAutoNum type="arabicPeriod"/>
            </a:pPr>
            <a:r>
              <a:rPr lang="en-US" sz="1200"/>
              <a:t>Dragging the selection upward or downward, or clicking the "Up" button.</a:t>
            </a:r>
          </a:p>
          <a:p>
            <a:pPr marL="228600" indent="-228600">
              <a:spcAft>
                <a:spcPts val="600"/>
              </a:spcAft>
              <a:buClr>
                <a:schemeClr val="accent1"/>
              </a:buClr>
              <a:buFont typeface="+mj-lt"/>
              <a:buAutoNum type="arabicPeriod"/>
            </a:pPr>
            <a:r>
              <a:rPr lang="en-US" sz="1200"/>
              <a:t>Dragging the objects until they have the desired order. This will not affect the layout on the page, only the order in which they are read by screen readers.</a:t>
            </a:r>
          </a:p>
        </p:txBody>
      </p:sp>
    </p:spTree>
    <p:extLst>
      <p:ext uri="{BB962C8B-B14F-4D97-AF65-F5344CB8AC3E}">
        <p14:creationId xmlns:p14="http://schemas.microsoft.com/office/powerpoint/2010/main" val="4607403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ccessibility Office 365/2019">
    <p:spTree>
      <p:nvGrpSpPr>
        <p:cNvPr id="1" name=""/>
        <p:cNvGrpSpPr/>
        <p:nvPr/>
      </p:nvGrpSpPr>
      <p:grpSpPr>
        <a:xfrm>
          <a:off x="0" y="0"/>
          <a:ext cx="0" cy="0"/>
          <a:chOff x="0" y="0"/>
          <a:chExt cx="0" cy="0"/>
        </a:xfrm>
      </p:grpSpPr>
      <p:sp>
        <p:nvSpPr>
          <p:cNvPr id="3" name="Platshållare för datum 2">
            <a:extLst>
              <a:ext uri="{FF2B5EF4-FFF2-40B4-BE49-F238E27FC236}">
                <a16:creationId xmlns:a16="http://schemas.microsoft.com/office/drawing/2014/main" id="{3968F577-4190-D3A2-B5A8-E34ADF1ABC61}"/>
              </a:ext>
            </a:extLst>
          </p:cNvPr>
          <p:cNvSpPr>
            <a:spLocks noGrp="1"/>
          </p:cNvSpPr>
          <p:nvPr>
            <p:ph type="dt" sz="half" idx="10"/>
          </p:nvPr>
        </p:nvSpPr>
        <p:spPr/>
        <p:txBody>
          <a:bodyPr/>
          <a:lstStyle/>
          <a:p>
            <a:fld id="{45830D3C-297D-AF4B-BF84-42155CB091D6}" type="datetime1">
              <a:rPr lang="sv-SE" smtClean="0"/>
              <a:t>2025-05-23</a:t>
            </a:fld>
            <a:endParaRPr lang="sv-SE"/>
          </a:p>
        </p:txBody>
      </p:sp>
      <p:sp>
        <p:nvSpPr>
          <p:cNvPr id="4" name="Platshållare för sidfot 3">
            <a:extLst>
              <a:ext uri="{FF2B5EF4-FFF2-40B4-BE49-F238E27FC236}">
                <a16:creationId xmlns:a16="http://schemas.microsoft.com/office/drawing/2014/main" id="{2AD44966-3286-DD76-F24B-E5B897B19E36}"/>
              </a:ext>
            </a:extLst>
          </p:cNvPr>
          <p:cNvSpPr>
            <a:spLocks noGrp="1"/>
          </p:cNvSpPr>
          <p:nvPr>
            <p:ph type="ftr" sz="quarter" idx="11"/>
          </p:nvPr>
        </p:nvSpPr>
        <p:spPr/>
        <p:txBody>
          <a:bodyPr/>
          <a:lstStyle/>
          <a:p>
            <a:r>
              <a:rPr lang="sv-SE"/>
              <a:t>Presentation footer</a:t>
            </a:r>
          </a:p>
        </p:txBody>
      </p:sp>
      <p:sp>
        <p:nvSpPr>
          <p:cNvPr id="5" name="Platshållare för bildnummer 4">
            <a:extLst>
              <a:ext uri="{FF2B5EF4-FFF2-40B4-BE49-F238E27FC236}">
                <a16:creationId xmlns:a16="http://schemas.microsoft.com/office/drawing/2014/main" id="{618B16DD-2293-3CEC-1E7B-F472FFA64C04}"/>
              </a:ext>
            </a:extLst>
          </p:cNvPr>
          <p:cNvSpPr>
            <a:spLocks noGrp="1"/>
          </p:cNvSpPr>
          <p:nvPr>
            <p:ph type="sldNum" sz="quarter" idx="12"/>
          </p:nvPr>
        </p:nvSpPr>
        <p:spPr/>
        <p:txBody>
          <a:bodyPr/>
          <a:lstStyle/>
          <a:p>
            <a:fld id="{B716C8F4-20CD-364A-8A8E-DE130115B178}" type="slidenum">
              <a:rPr lang="sv-SE" smtClean="0"/>
              <a:pPr/>
              <a:t>‹Nr.›</a:t>
            </a:fld>
            <a:endParaRPr lang="sv-SE"/>
          </a:p>
        </p:txBody>
      </p:sp>
      <p:sp>
        <p:nvSpPr>
          <p:cNvPr id="11" name="textruta 10">
            <a:extLst>
              <a:ext uri="{FF2B5EF4-FFF2-40B4-BE49-F238E27FC236}">
                <a16:creationId xmlns:a16="http://schemas.microsoft.com/office/drawing/2014/main" id="{D3950EA1-6BC3-FA92-A900-5D1873DA5B6D}"/>
              </a:ext>
            </a:extLst>
          </p:cNvPr>
          <p:cNvSpPr txBox="1"/>
          <p:nvPr userDrawn="1"/>
        </p:nvSpPr>
        <p:spPr>
          <a:xfrm>
            <a:off x="600076" y="2616199"/>
            <a:ext cx="531495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noProof="0">
                <a:solidFill>
                  <a:schemeClr val="tx2"/>
                </a:solidFill>
                <a:latin typeface="+mj-lt"/>
              </a:rPr>
              <a:t>Add alternative text for images/figures</a:t>
            </a:r>
          </a:p>
        </p:txBody>
      </p:sp>
      <p:sp>
        <p:nvSpPr>
          <p:cNvPr id="12" name="textruta 11">
            <a:extLst>
              <a:ext uri="{FF2B5EF4-FFF2-40B4-BE49-F238E27FC236}">
                <a16:creationId xmlns:a16="http://schemas.microsoft.com/office/drawing/2014/main" id="{F72A4E10-E85F-9067-684F-58257918714F}"/>
              </a:ext>
            </a:extLst>
          </p:cNvPr>
          <p:cNvSpPr txBox="1"/>
          <p:nvPr userDrawn="1"/>
        </p:nvSpPr>
        <p:spPr>
          <a:xfrm>
            <a:off x="600076" y="3031066"/>
            <a:ext cx="5314950" cy="1513235"/>
          </a:xfrm>
          <a:prstGeom prst="rect">
            <a:avLst/>
          </a:prstGeom>
          <a:noFill/>
        </p:spPr>
        <p:txBody>
          <a:bodyPr wrap="square" rtlCol="0">
            <a:spAutoFit/>
          </a:bodyPr>
          <a:lstStyle/>
          <a:p>
            <a:pPr marL="0" indent="0">
              <a:spcAft>
                <a:spcPts val="1000"/>
              </a:spcAft>
              <a:buNone/>
            </a:pPr>
            <a:r>
              <a:rPr lang="en-US" sz="1200"/>
              <a:t>Right-click on an image/figure and select the option "Format Picture." A tab will then open on the right side of the window. Choose the </a:t>
            </a:r>
            <a:r>
              <a:rPr lang="en-US" sz="1200" i="1"/>
              <a:t>Size and Properties</a:t>
            </a:r>
            <a:r>
              <a:rPr lang="en-US" sz="1200"/>
              <a:t> of the figure, then select </a:t>
            </a:r>
            <a:r>
              <a:rPr lang="en-US" sz="1200" i="1"/>
              <a:t>Alternative Text</a:t>
            </a:r>
            <a:r>
              <a:rPr lang="en-US" sz="1200"/>
              <a:t>. Describe your image/figure in 1-2 sentences that will be read aloud by screen readers for those with visual impairments.</a:t>
            </a:r>
          </a:p>
          <a:p>
            <a:pPr marL="0" indent="0">
              <a:spcAft>
                <a:spcPts val="1000"/>
              </a:spcAft>
              <a:buNone/>
            </a:pPr>
            <a:r>
              <a:rPr lang="en-US" sz="1200"/>
              <a:t>If the image/figure serves no informative purpose and you want to exclude it, you can simply leave the title and description empty.</a:t>
            </a:r>
          </a:p>
        </p:txBody>
      </p:sp>
      <p:sp>
        <p:nvSpPr>
          <p:cNvPr id="13" name="textruta 12">
            <a:extLst>
              <a:ext uri="{FF2B5EF4-FFF2-40B4-BE49-F238E27FC236}">
                <a16:creationId xmlns:a16="http://schemas.microsoft.com/office/drawing/2014/main" id="{EE3FC087-E3DB-F3EF-9BDB-AB9263D72EEF}"/>
              </a:ext>
            </a:extLst>
          </p:cNvPr>
          <p:cNvSpPr txBox="1"/>
          <p:nvPr userDrawn="1"/>
        </p:nvSpPr>
        <p:spPr>
          <a:xfrm>
            <a:off x="6276976" y="2616199"/>
            <a:ext cx="531495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noProof="0">
                <a:solidFill>
                  <a:schemeClr val="tx2"/>
                </a:solidFill>
                <a:latin typeface="+mj-lt"/>
              </a:rPr>
              <a:t>Set reading order</a:t>
            </a:r>
          </a:p>
        </p:txBody>
      </p:sp>
      <p:sp>
        <p:nvSpPr>
          <p:cNvPr id="14" name="textruta 13">
            <a:extLst>
              <a:ext uri="{FF2B5EF4-FFF2-40B4-BE49-F238E27FC236}">
                <a16:creationId xmlns:a16="http://schemas.microsoft.com/office/drawing/2014/main" id="{A12E57D3-1BFC-4BED-5424-48C6609FCB60}"/>
              </a:ext>
            </a:extLst>
          </p:cNvPr>
          <p:cNvSpPr txBox="1"/>
          <p:nvPr userDrawn="1"/>
        </p:nvSpPr>
        <p:spPr>
          <a:xfrm>
            <a:off x="6276976" y="3031066"/>
            <a:ext cx="5314950" cy="2246769"/>
          </a:xfrm>
          <a:prstGeom prst="rect">
            <a:avLst/>
          </a:prstGeom>
          <a:noFill/>
        </p:spPr>
        <p:txBody>
          <a:bodyPr wrap="square" rtlCol="0">
            <a:spAutoFit/>
          </a:bodyPr>
          <a:lstStyle/>
          <a:p>
            <a:pPr marL="0" indent="0">
              <a:spcAft>
                <a:spcPts val="600"/>
              </a:spcAft>
              <a:buNone/>
            </a:pPr>
            <a:r>
              <a:rPr lang="en-US" sz="1200"/>
              <a:t>The predefined fields in the templates have a set reading order, but if you add additional/custom text boxes, images, SmartArt, or other content, you should check that the reading order is logical. Otherwise, the objects will be read in the order they were added to the page.</a:t>
            </a:r>
          </a:p>
          <a:p>
            <a:pPr marL="0" indent="0">
              <a:spcAft>
                <a:spcPts val="600"/>
              </a:spcAft>
              <a:buNone/>
            </a:pPr>
            <a:r>
              <a:rPr lang="en-US" sz="1200" b="1">
                <a:solidFill>
                  <a:schemeClr val="accent1"/>
                </a:solidFill>
              </a:rPr>
              <a:t>You can control the reading order by:</a:t>
            </a:r>
          </a:p>
          <a:p>
            <a:pPr marL="228600" indent="-228600">
              <a:spcAft>
                <a:spcPts val="600"/>
              </a:spcAft>
              <a:buClr>
                <a:schemeClr val="accent1"/>
              </a:buClr>
              <a:buFont typeface="+mj-lt"/>
              <a:buAutoNum type="arabicPeriod"/>
            </a:pPr>
            <a:r>
              <a:rPr lang="en-US" sz="1200"/>
              <a:t>On the </a:t>
            </a:r>
            <a:r>
              <a:rPr lang="en-US" sz="1200" i="1"/>
              <a:t>Home</a:t>
            </a:r>
            <a:r>
              <a:rPr lang="en-US" sz="1200"/>
              <a:t> tab, select </a:t>
            </a:r>
            <a:r>
              <a:rPr lang="en-US" sz="1200" i="1"/>
              <a:t>Arrange</a:t>
            </a:r>
          </a:p>
          <a:p>
            <a:pPr marL="228600" indent="-228600">
              <a:spcAft>
                <a:spcPts val="600"/>
              </a:spcAft>
              <a:buClr>
                <a:schemeClr val="accent1"/>
              </a:buClr>
              <a:buFont typeface="+mj-lt"/>
              <a:buAutoNum type="arabicPeriod"/>
            </a:pPr>
            <a:r>
              <a:rPr lang="en-US" sz="1200"/>
              <a:t>From the </a:t>
            </a:r>
            <a:r>
              <a:rPr lang="en-US" sz="1200" i="1"/>
              <a:t>Arrange </a:t>
            </a:r>
            <a:r>
              <a:rPr lang="en-US" sz="1200"/>
              <a:t>menu, choose "Selection Pane.“</a:t>
            </a:r>
          </a:p>
          <a:p>
            <a:pPr marL="228600" indent="-228600">
              <a:spcAft>
                <a:spcPts val="600"/>
              </a:spcAft>
              <a:buClr>
                <a:schemeClr val="accent1"/>
              </a:buClr>
              <a:buFont typeface="+mj-lt"/>
              <a:buAutoNum type="arabicPeriod"/>
            </a:pPr>
            <a:r>
              <a:rPr lang="en-US" sz="1200"/>
              <a:t>A tab will open on the right side of the window. Drag the objects until they have the desired order. This will not affect the layout on the page, only the order in which they are read by screen readers.</a:t>
            </a:r>
          </a:p>
        </p:txBody>
      </p:sp>
      <p:sp>
        <p:nvSpPr>
          <p:cNvPr id="6" name="textruta 5">
            <a:extLst>
              <a:ext uri="{FF2B5EF4-FFF2-40B4-BE49-F238E27FC236}">
                <a16:creationId xmlns:a16="http://schemas.microsoft.com/office/drawing/2014/main" id="{60BCB9D5-FB2E-F01B-B2C5-5BFB4C55D46E}"/>
              </a:ext>
            </a:extLst>
          </p:cNvPr>
          <p:cNvSpPr txBox="1"/>
          <p:nvPr userDrawn="1"/>
        </p:nvSpPr>
        <p:spPr>
          <a:xfrm>
            <a:off x="600076" y="1008476"/>
            <a:ext cx="10991850" cy="1103312"/>
          </a:xfrm>
          <a:prstGeom prst="rect">
            <a:avLst/>
          </a:prstGeom>
          <a:noFill/>
        </p:spPr>
        <p:txBody>
          <a:bodyPr wrap="square" anchor="t">
            <a:noAutofit/>
          </a:bodyPr>
          <a:lstStyle/>
          <a:p>
            <a:r>
              <a:rPr lang="en-US" sz="4000" b="1" noProof="0">
                <a:solidFill>
                  <a:schemeClr val="tx2"/>
                </a:solidFill>
                <a:latin typeface="+mj-lt"/>
              </a:rPr>
              <a:t>Make your presentation accessible</a:t>
            </a:r>
          </a:p>
        </p:txBody>
      </p:sp>
      <p:sp>
        <p:nvSpPr>
          <p:cNvPr id="8" name="textruta 7">
            <a:extLst>
              <a:ext uri="{FF2B5EF4-FFF2-40B4-BE49-F238E27FC236}">
                <a16:creationId xmlns:a16="http://schemas.microsoft.com/office/drawing/2014/main" id="{83F6329C-964B-2CDD-13A7-0D9A1FF8FB4F}"/>
              </a:ext>
            </a:extLst>
          </p:cNvPr>
          <p:cNvSpPr txBox="1"/>
          <p:nvPr userDrawn="1"/>
        </p:nvSpPr>
        <p:spPr>
          <a:xfrm>
            <a:off x="600075" y="1790514"/>
            <a:ext cx="10990263"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noProof="0">
                <a:solidFill>
                  <a:schemeClr val="accent1"/>
                </a:solidFill>
                <a:latin typeface="+mn-lt"/>
              </a:rPr>
              <a:t>The template is set up to be as accessibility-friendly as possible, but there are two things you need to do yourself as you add content. </a:t>
            </a:r>
            <a:r>
              <a:rPr lang="en-US" sz="1600" b="1" noProof="0">
                <a:solidFill>
                  <a:schemeClr val="accent1"/>
                </a:solidFill>
                <a:latin typeface="+mn-lt"/>
              </a:rPr>
              <a:t>The instructions below are for Office 365 or Office 2019.</a:t>
            </a:r>
          </a:p>
        </p:txBody>
      </p:sp>
    </p:spTree>
    <p:extLst>
      <p:ext uri="{BB962C8B-B14F-4D97-AF65-F5344CB8AC3E}">
        <p14:creationId xmlns:p14="http://schemas.microsoft.com/office/powerpoint/2010/main" val="7883710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Headline and content, sand lines">
    <p:spTree>
      <p:nvGrpSpPr>
        <p:cNvPr id="1" name=""/>
        <p:cNvGrpSpPr/>
        <p:nvPr/>
      </p:nvGrpSpPr>
      <p:grpSpPr>
        <a:xfrm>
          <a:off x="0" y="0"/>
          <a:ext cx="0" cy="0"/>
          <a:chOff x="0" y="0"/>
          <a:chExt cx="0" cy="0"/>
        </a:xfrm>
      </p:grpSpPr>
      <p:pic>
        <p:nvPicPr>
          <p:cNvPr id="7" name="Bild 6">
            <a:extLst>
              <a:ext uri="{FF2B5EF4-FFF2-40B4-BE49-F238E27FC236}">
                <a16:creationId xmlns:a16="http://schemas.microsoft.com/office/drawing/2014/main" id="{DF729698-E3F7-5571-57F4-6705C007B1EC}"/>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70668" b="27986"/>
          <a:stretch/>
        </p:blipFill>
        <p:spPr>
          <a:xfrm rot="10800000">
            <a:off x="8615880" y="1919288"/>
            <a:ext cx="3576120" cy="4938712"/>
          </a:xfrm>
          <a:prstGeom prst="rect">
            <a:avLst/>
          </a:prstGeom>
        </p:spPr>
      </p:pic>
      <p:sp>
        <p:nvSpPr>
          <p:cNvPr id="2" name="Rubrik 1">
            <a:extLst>
              <a:ext uri="{FF2B5EF4-FFF2-40B4-BE49-F238E27FC236}">
                <a16:creationId xmlns:a16="http://schemas.microsoft.com/office/drawing/2014/main" id="{8798893C-4CC2-2B2F-4FC8-5E0C5AE0DA9D}"/>
              </a:ext>
            </a:extLst>
          </p:cNvPr>
          <p:cNvSpPr>
            <a:spLocks noGrp="1"/>
          </p:cNvSpPr>
          <p:nvPr>
            <p:ph type="title"/>
          </p:nvPr>
        </p:nvSpPr>
        <p:spPr/>
        <p:txBody>
          <a:bodyPr/>
          <a:lstStyle/>
          <a:p>
            <a:r>
              <a:rPr lang="de-DE"/>
              <a:t>Mastertitelformat bearbeiten</a:t>
            </a:r>
            <a:endParaRPr lang="sv-SE"/>
          </a:p>
        </p:txBody>
      </p:sp>
      <p:sp>
        <p:nvSpPr>
          <p:cNvPr id="3" name="Platshållare för innehåll 2">
            <a:extLst>
              <a:ext uri="{FF2B5EF4-FFF2-40B4-BE49-F238E27FC236}">
                <a16:creationId xmlns:a16="http://schemas.microsoft.com/office/drawing/2014/main" id="{25C9F0B7-F98C-CB91-2115-2967E7B1517C}"/>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4" name="Platshållare för datum 3">
            <a:extLst>
              <a:ext uri="{FF2B5EF4-FFF2-40B4-BE49-F238E27FC236}">
                <a16:creationId xmlns:a16="http://schemas.microsoft.com/office/drawing/2014/main" id="{1EDDDBB2-E3A5-184D-9122-109D1DA68713}"/>
              </a:ext>
            </a:extLst>
          </p:cNvPr>
          <p:cNvSpPr>
            <a:spLocks noGrp="1"/>
          </p:cNvSpPr>
          <p:nvPr>
            <p:ph type="dt" sz="half" idx="10"/>
          </p:nvPr>
        </p:nvSpPr>
        <p:spPr/>
        <p:txBody>
          <a:bodyPr/>
          <a:lstStyle/>
          <a:p>
            <a:fld id="{CEEB1428-F34F-9743-B7C9-0212F6B23615}" type="datetime1">
              <a:rPr lang="sv-SE" smtClean="0"/>
              <a:t>2025-05-23</a:t>
            </a:fld>
            <a:endParaRPr lang="sv-SE"/>
          </a:p>
        </p:txBody>
      </p:sp>
      <p:sp>
        <p:nvSpPr>
          <p:cNvPr id="5" name="Platshållare för sidfot 4">
            <a:extLst>
              <a:ext uri="{FF2B5EF4-FFF2-40B4-BE49-F238E27FC236}">
                <a16:creationId xmlns:a16="http://schemas.microsoft.com/office/drawing/2014/main" id="{8877E5B5-9B3B-1F13-E51F-88E6C87DC406}"/>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6" name="Platshållare för bildnummer 5">
            <a:extLst>
              <a:ext uri="{FF2B5EF4-FFF2-40B4-BE49-F238E27FC236}">
                <a16:creationId xmlns:a16="http://schemas.microsoft.com/office/drawing/2014/main" id="{A8432B03-1FFF-FE82-834F-9C4FBE4D6A23}"/>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910830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parts">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14959C9-2F76-B9B0-59E8-58FE65006E5D}"/>
              </a:ext>
            </a:extLst>
          </p:cNvPr>
          <p:cNvSpPr>
            <a:spLocks noGrp="1"/>
          </p:cNvSpPr>
          <p:nvPr>
            <p:ph type="title"/>
          </p:nvPr>
        </p:nvSpPr>
        <p:spPr/>
        <p:txBody>
          <a:bodyPr/>
          <a:lstStyle/>
          <a:p>
            <a:r>
              <a:rPr lang="de-DE"/>
              <a:t>Mastertitelformat bearbeiten</a:t>
            </a:r>
            <a:endParaRPr lang="sv-SE"/>
          </a:p>
        </p:txBody>
      </p:sp>
      <p:sp>
        <p:nvSpPr>
          <p:cNvPr id="3" name="Platshållare för innehåll 2">
            <a:extLst>
              <a:ext uri="{FF2B5EF4-FFF2-40B4-BE49-F238E27FC236}">
                <a16:creationId xmlns:a16="http://schemas.microsoft.com/office/drawing/2014/main" id="{902AE670-4D80-39DE-5AAA-236D68C5E4FE}"/>
              </a:ext>
            </a:extLst>
          </p:cNvPr>
          <p:cNvSpPr>
            <a:spLocks noGrp="1"/>
          </p:cNvSpPr>
          <p:nvPr>
            <p:ph sz="half" idx="1"/>
          </p:nvPr>
        </p:nvSpPr>
        <p:spPr>
          <a:xfrm>
            <a:off x="600075" y="1795850"/>
            <a:ext cx="5314950" cy="453192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4" name="Platshållare för innehåll 3">
            <a:extLst>
              <a:ext uri="{FF2B5EF4-FFF2-40B4-BE49-F238E27FC236}">
                <a16:creationId xmlns:a16="http://schemas.microsoft.com/office/drawing/2014/main" id="{540C6723-9D57-3BE7-0314-142789CF9371}"/>
              </a:ext>
            </a:extLst>
          </p:cNvPr>
          <p:cNvSpPr>
            <a:spLocks noGrp="1"/>
          </p:cNvSpPr>
          <p:nvPr>
            <p:ph sz="half" idx="2"/>
          </p:nvPr>
        </p:nvSpPr>
        <p:spPr>
          <a:xfrm>
            <a:off x="6275388" y="1795851"/>
            <a:ext cx="5314950" cy="453192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5" name="Platshållare för datum 4">
            <a:extLst>
              <a:ext uri="{FF2B5EF4-FFF2-40B4-BE49-F238E27FC236}">
                <a16:creationId xmlns:a16="http://schemas.microsoft.com/office/drawing/2014/main" id="{E2533F65-F144-E57C-127B-9A8D7ABE671A}"/>
              </a:ext>
            </a:extLst>
          </p:cNvPr>
          <p:cNvSpPr>
            <a:spLocks noGrp="1"/>
          </p:cNvSpPr>
          <p:nvPr>
            <p:ph type="dt" sz="half" idx="10"/>
          </p:nvPr>
        </p:nvSpPr>
        <p:spPr/>
        <p:txBody>
          <a:bodyPr/>
          <a:lstStyle/>
          <a:p>
            <a:fld id="{A67A58AE-A0B6-FF4E-B30B-64917FEAC316}" type="datetime1">
              <a:rPr lang="sv-SE" smtClean="0"/>
              <a:t>2025-05-23</a:t>
            </a:fld>
            <a:endParaRPr lang="sv-SE"/>
          </a:p>
        </p:txBody>
      </p:sp>
      <p:sp>
        <p:nvSpPr>
          <p:cNvPr id="6" name="Platshållare för sidfot 5">
            <a:extLst>
              <a:ext uri="{FF2B5EF4-FFF2-40B4-BE49-F238E27FC236}">
                <a16:creationId xmlns:a16="http://schemas.microsoft.com/office/drawing/2014/main" id="{F6C0DB15-F374-5A00-4880-4AA76C675F94}"/>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7" name="Platshållare för bildnummer 6">
            <a:extLst>
              <a:ext uri="{FF2B5EF4-FFF2-40B4-BE49-F238E27FC236}">
                <a16:creationId xmlns:a16="http://schemas.microsoft.com/office/drawing/2014/main" id="{12539EF3-2889-FC04-31FC-8AF48EAFC002}"/>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1548705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parts, subheader">
    <p:spTree>
      <p:nvGrpSpPr>
        <p:cNvPr id="1" name=""/>
        <p:cNvGrpSpPr/>
        <p:nvPr/>
      </p:nvGrpSpPr>
      <p:grpSpPr>
        <a:xfrm>
          <a:off x="0" y="0"/>
          <a:ext cx="0" cy="0"/>
          <a:chOff x="0" y="0"/>
          <a:chExt cx="0" cy="0"/>
        </a:xfrm>
      </p:grpSpPr>
      <p:sp>
        <p:nvSpPr>
          <p:cNvPr id="10" name="Rubrik 9">
            <a:extLst>
              <a:ext uri="{FF2B5EF4-FFF2-40B4-BE49-F238E27FC236}">
                <a16:creationId xmlns:a16="http://schemas.microsoft.com/office/drawing/2014/main" id="{C63C1EB8-E569-DA98-4D95-5FC12FB4C459}"/>
              </a:ext>
            </a:extLst>
          </p:cNvPr>
          <p:cNvSpPr>
            <a:spLocks noGrp="1"/>
          </p:cNvSpPr>
          <p:nvPr>
            <p:ph type="title"/>
          </p:nvPr>
        </p:nvSpPr>
        <p:spPr/>
        <p:txBody>
          <a:bodyPr/>
          <a:lstStyle/>
          <a:p>
            <a:r>
              <a:rPr lang="de-DE"/>
              <a:t>Mastertitelformat bearbeiten</a:t>
            </a:r>
            <a:endParaRPr lang="sv-SE"/>
          </a:p>
        </p:txBody>
      </p:sp>
      <p:sp>
        <p:nvSpPr>
          <p:cNvPr id="3" name="Platshållare för text 2">
            <a:extLst>
              <a:ext uri="{FF2B5EF4-FFF2-40B4-BE49-F238E27FC236}">
                <a16:creationId xmlns:a16="http://schemas.microsoft.com/office/drawing/2014/main" id="{8DE1978A-D59D-BEB3-3574-B37CA68E4323}"/>
              </a:ext>
            </a:extLst>
          </p:cNvPr>
          <p:cNvSpPr>
            <a:spLocks noGrp="1"/>
          </p:cNvSpPr>
          <p:nvPr>
            <p:ph type="body" idx="1"/>
          </p:nvPr>
        </p:nvSpPr>
        <p:spPr>
          <a:xfrm>
            <a:off x="600075" y="1797111"/>
            <a:ext cx="5314950" cy="319971"/>
          </a:xfrm>
        </p:spPr>
        <p:txBody>
          <a:bodyPr anchor="b">
            <a:noAutofit/>
          </a:bodyPr>
          <a:lstStyle>
            <a:lvl1pPr marL="0" indent="0">
              <a:buNone/>
              <a:defRPr sz="1800" b="1">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Platshållare för innehåll 3">
            <a:extLst>
              <a:ext uri="{FF2B5EF4-FFF2-40B4-BE49-F238E27FC236}">
                <a16:creationId xmlns:a16="http://schemas.microsoft.com/office/drawing/2014/main" id="{3FDE66B4-4491-C676-4004-9327D92F0111}"/>
              </a:ext>
            </a:extLst>
          </p:cNvPr>
          <p:cNvSpPr>
            <a:spLocks noGrp="1"/>
          </p:cNvSpPr>
          <p:nvPr>
            <p:ph sz="half" idx="2"/>
          </p:nvPr>
        </p:nvSpPr>
        <p:spPr>
          <a:xfrm>
            <a:off x="600075" y="2179165"/>
            <a:ext cx="5314950" cy="414861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5" name="Platshållare för text 4">
            <a:extLst>
              <a:ext uri="{FF2B5EF4-FFF2-40B4-BE49-F238E27FC236}">
                <a16:creationId xmlns:a16="http://schemas.microsoft.com/office/drawing/2014/main" id="{F55884CC-21E7-90D7-61AB-0459599D097A}"/>
              </a:ext>
            </a:extLst>
          </p:cNvPr>
          <p:cNvSpPr>
            <a:spLocks noGrp="1"/>
          </p:cNvSpPr>
          <p:nvPr>
            <p:ph type="body" sz="quarter" idx="3"/>
          </p:nvPr>
        </p:nvSpPr>
        <p:spPr>
          <a:xfrm>
            <a:off x="6275388" y="1797111"/>
            <a:ext cx="5314950" cy="319971"/>
          </a:xfrm>
        </p:spPr>
        <p:txBody>
          <a:bodyPr anchor="b">
            <a:noAutofit/>
          </a:bodyPr>
          <a:lstStyle>
            <a:lvl1pPr marL="0" indent="0">
              <a:buNone/>
              <a:defRPr sz="1800" b="1">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Platshållare för innehåll 5">
            <a:extLst>
              <a:ext uri="{FF2B5EF4-FFF2-40B4-BE49-F238E27FC236}">
                <a16:creationId xmlns:a16="http://schemas.microsoft.com/office/drawing/2014/main" id="{C9A9E6FC-CBB8-1BD8-F388-D4BAEC7E1F13}"/>
              </a:ext>
            </a:extLst>
          </p:cNvPr>
          <p:cNvSpPr>
            <a:spLocks noGrp="1"/>
          </p:cNvSpPr>
          <p:nvPr>
            <p:ph sz="quarter" idx="4"/>
          </p:nvPr>
        </p:nvSpPr>
        <p:spPr>
          <a:xfrm>
            <a:off x="6275388" y="2179163"/>
            <a:ext cx="5314950" cy="414861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7" name="Platshållare för datum 6">
            <a:extLst>
              <a:ext uri="{FF2B5EF4-FFF2-40B4-BE49-F238E27FC236}">
                <a16:creationId xmlns:a16="http://schemas.microsoft.com/office/drawing/2014/main" id="{CAFDD56A-1297-3792-8143-D555882FE2CA}"/>
              </a:ext>
            </a:extLst>
          </p:cNvPr>
          <p:cNvSpPr>
            <a:spLocks noGrp="1"/>
          </p:cNvSpPr>
          <p:nvPr>
            <p:ph type="dt" sz="half" idx="10"/>
          </p:nvPr>
        </p:nvSpPr>
        <p:spPr/>
        <p:txBody>
          <a:bodyPr/>
          <a:lstStyle/>
          <a:p>
            <a:fld id="{3626A2DA-BD88-784C-A132-57FFB928491A}" type="datetime1">
              <a:rPr lang="sv-SE" smtClean="0"/>
              <a:t>2025-05-23</a:t>
            </a:fld>
            <a:endParaRPr lang="sv-SE"/>
          </a:p>
        </p:txBody>
      </p:sp>
      <p:sp>
        <p:nvSpPr>
          <p:cNvPr id="8" name="Platshållare för sidfot 7">
            <a:extLst>
              <a:ext uri="{FF2B5EF4-FFF2-40B4-BE49-F238E27FC236}">
                <a16:creationId xmlns:a16="http://schemas.microsoft.com/office/drawing/2014/main" id="{A57BD6EF-A167-CE86-7A77-2162641605FD}"/>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9" name="Platshållare för bildnummer 8">
            <a:extLst>
              <a:ext uri="{FF2B5EF4-FFF2-40B4-BE49-F238E27FC236}">
                <a16:creationId xmlns:a16="http://schemas.microsoft.com/office/drawing/2014/main" id="{CDB4B22B-EE55-F7F6-4734-928F7B66EC5D}"/>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1719761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Rubrik 6">
            <a:extLst>
              <a:ext uri="{FF2B5EF4-FFF2-40B4-BE49-F238E27FC236}">
                <a16:creationId xmlns:a16="http://schemas.microsoft.com/office/drawing/2014/main" id="{9B9D78B8-14EA-7C8B-0F6E-5FC0A61A7676}"/>
              </a:ext>
            </a:extLst>
          </p:cNvPr>
          <p:cNvSpPr>
            <a:spLocks noGrp="1"/>
          </p:cNvSpPr>
          <p:nvPr>
            <p:ph type="title"/>
          </p:nvPr>
        </p:nvSpPr>
        <p:spPr>
          <a:xfrm>
            <a:off x="600076" y="1095632"/>
            <a:ext cx="4929982" cy="977612"/>
          </a:xfrm>
        </p:spPr>
        <p:txBody>
          <a:bodyPr/>
          <a:lstStyle/>
          <a:p>
            <a:r>
              <a:rPr lang="de-DE"/>
              <a:t>Mastertitelformat bearbeiten</a:t>
            </a:r>
            <a:endParaRPr lang="sv-SE"/>
          </a:p>
        </p:txBody>
      </p:sp>
      <p:sp>
        <p:nvSpPr>
          <p:cNvPr id="6" name="Platshållare för innehåll 2">
            <a:extLst>
              <a:ext uri="{FF2B5EF4-FFF2-40B4-BE49-F238E27FC236}">
                <a16:creationId xmlns:a16="http://schemas.microsoft.com/office/drawing/2014/main" id="{C8E71948-DDFC-93D6-07D4-FA5E9923A9C4}"/>
              </a:ext>
            </a:extLst>
          </p:cNvPr>
          <p:cNvSpPr>
            <a:spLocks noGrp="1"/>
          </p:cNvSpPr>
          <p:nvPr>
            <p:ph sz="half" idx="1"/>
          </p:nvPr>
        </p:nvSpPr>
        <p:spPr>
          <a:xfrm>
            <a:off x="600075" y="2281473"/>
            <a:ext cx="4929982" cy="40463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8" name="Platshållare för bild 2">
            <a:extLst>
              <a:ext uri="{FF2B5EF4-FFF2-40B4-BE49-F238E27FC236}">
                <a16:creationId xmlns:a16="http://schemas.microsoft.com/office/drawing/2014/main" id="{A51C4AA9-7CC2-70C9-89B3-A18AC9ECAA35}"/>
              </a:ext>
            </a:extLst>
          </p:cNvPr>
          <p:cNvSpPr>
            <a:spLocks noGrp="1"/>
          </p:cNvSpPr>
          <p:nvPr>
            <p:ph type="pic" sz="quarter" idx="13" hasCustomPrompt="1"/>
          </p:nvPr>
        </p:nvSpPr>
        <p:spPr>
          <a:xfrm>
            <a:off x="6096000" y="0"/>
            <a:ext cx="6096000" cy="6858000"/>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3" name="Platshållare för datum 2">
            <a:extLst>
              <a:ext uri="{FF2B5EF4-FFF2-40B4-BE49-F238E27FC236}">
                <a16:creationId xmlns:a16="http://schemas.microsoft.com/office/drawing/2014/main" id="{1A8EB3F3-676A-79F6-8987-44C3A32E046F}"/>
              </a:ext>
            </a:extLst>
          </p:cNvPr>
          <p:cNvSpPr>
            <a:spLocks noGrp="1"/>
          </p:cNvSpPr>
          <p:nvPr>
            <p:ph type="dt" sz="half" idx="10"/>
          </p:nvPr>
        </p:nvSpPr>
        <p:spPr/>
        <p:txBody>
          <a:bodyPr/>
          <a:lstStyle/>
          <a:p>
            <a:fld id="{AC15C714-122B-4048-9D2D-1F5A3BEA504A}" type="datetime1">
              <a:rPr lang="sv-SE" smtClean="0"/>
              <a:t>2025-05-23</a:t>
            </a:fld>
            <a:endParaRPr lang="sv-SE"/>
          </a:p>
        </p:txBody>
      </p:sp>
      <p:sp>
        <p:nvSpPr>
          <p:cNvPr id="4" name="Platshållare för sidfot 3">
            <a:extLst>
              <a:ext uri="{FF2B5EF4-FFF2-40B4-BE49-F238E27FC236}">
                <a16:creationId xmlns:a16="http://schemas.microsoft.com/office/drawing/2014/main" id="{A0C791DF-47D1-0444-64B4-28EE4F11BCF3}"/>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F9FF0802-1CA1-C7EA-0195-64C787BCB7FB}"/>
              </a:ext>
            </a:extLst>
          </p:cNvPr>
          <p:cNvSpPr>
            <a:spLocks noGrp="1"/>
          </p:cNvSpPr>
          <p:nvPr>
            <p:ph type="sldNum" sz="quarter" idx="12"/>
          </p:nvPr>
        </p:nvSpPr>
        <p:spPr/>
        <p:txBody>
          <a:bodyPr/>
          <a:lstStyle/>
          <a:p>
            <a:fld id="{B716C8F4-20CD-364A-8A8E-DE130115B178}" type="slidenum">
              <a:rPr lang="sv-SE" smtClean="0"/>
              <a:pPr/>
              <a:t>‹Nr.›</a:t>
            </a:fld>
            <a:endParaRPr lang="sv-SE"/>
          </a:p>
        </p:txBody>
      </p:sp>
    </p:spTree>
    <p:extLst>
      <p:ext uri="{BB962C8B-B14F-4D97-AF65-F5344CB8AC3E}">
        <p14:creationId xmlns:p14="http://schemas.microsoft.com/office/powerpoint/2010/main" val="3622685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line and 1 image">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EAA9509-04AF-A771-D4EB-D92258F2A7CB}"/>
              </a:ext>
            </a:extLst>
          </p:cNvPr>
          <p:cNvSpPr>
            <a:spLocks noGrp="1"/>
          </p:cNvSpPr>
          <p:nvPr>
            <p:ph type="title"/>
          </p:nvPr>
        </p:nvSpPr>
        <p:spPr/>
        <p:txBody>
          <a:bodyPr/>
          <a:lstStyle/>
          <a:p>
            <a:r>
              <a:rPr lang="de-DE"/>
              <a:t>Mastertitelformat bearbeiten</a:t>
            </a:r>
            <a:endParaRPr lang="sv-SE"/>
          </a:p>
        </p:txBody>
      </p:sp>
      <p:sp>
        <p:nvSpPr>
          <p:cNvPr id="6" name="Platshållare för bild 2">
            <a:extLst>
              <a:ext uri="{FF2B5EF4-FFF2-40B4-BE49-F238E27FC236}">
                <a16:creationId xmlns:a16="http://schemas.microsoft.com/office/drawing/2014/main" id="{419479CD-E7B7-E759-7ABC-5CD5CC7C7450}"/>
              </a:ext>
            </a:extLst>
          </p:cNvPr>
          <p:cNvSpPr>
            <a:spLocks noGrp="1"/>
          </p:cNvSpPr>
          <p:nvPr>
            <p:ph type="pic" sz="quarter" idx="13" hasCustomPrompt="1"/>
          </p:nvPr>
        </p:nvSpPr>
        <p:spPr>
          <a:xfrm>
            <a:off x="600074" y="1919288"/>
            <a:ext cx="10990263"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3" name="Platshållare för datum 2">
            <a:extLst>
              <a:ext uri="{FF2B5EF4-FFF2-40B4-BE49-F238E27FC236}">
                <a16:creationId xmlns:a16="http://schemas.microsoft.com/office/drawing/2014/main" id="{9E441D1D-F64B-D03C-6A3E-4332F53C5688}"/>
              </a:ext>
            </a:extLst>
          </p:cNvPr>
          <p:cNvSpPr>
            <a:spLocks noGrp="1"/>
          </p:cNvSpPr>
          <p:nvPr>
            <p:ph type="dt" sz="half" idx="10"/>
          </p:nvPr>
        </p:nvSpPr>
        <p:spPr/>
        <p:txBody>
          <a:bodyPr/>
          <a:lstStyle/>
          <a:p>
            <a:fld id="{3450A6BD-1EFB-BD42-9DC0-F0A6BEB4C27D}" type="datetime1">
              <a:rPr lang="sv-SE" smtClean="0"/>
              <a:t>2025-05-23</a:t>
            </a:fld>
            <a:endParaRPr lang="sv-SE"/>
          </a:p>
        </p:txBody>
      </p:sp>
      <p:sp>
        <p:nvSpPr>
          <p:cNvPr id="4" name="Platshållare för sidfot 3">
            <a:extLst>
              <a:ext uri="{FF2B5EF4-FFF2-40B4-BE49-F238E27FC236}">
                <a16:creationId xmlns:a16="http://schemas.microsoft.com/office/drawing/2014/main" id="{D6B063F1-EBFF-649E-5CFE-AC7479610585}"/>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BDA80FCC-5A03-2568-468F-2FC65324A4D7}"/>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1456669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line and 2 images">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EAA9509-04AF-A771-D4EB-D92258F2A7CB}"/>
              </a:ext>
            </a:extLst>
          </p:cNvPr>
          <p:cNvSpPr>
            <a:spLocks noGrp="1"/>
          </p:cNvSpPr>
          <p:nvPr>
            <p:ph type="title"/>
          </p:nvPr>
        </p:nvSpPr>
        <p:spPr/>
        <p:txBody>
          <a:bodyPr/>
          <a:lstStyle/>
          <a:p>
            <a:r>
              <a:rPr lang="de-DE"/>
              <a:t>Mastertitelformat bearbeiten</a:t>
            </a:r>
            <a:endParaRPr lang="sv-SE"/>
          </a:p>
        </p:txBody>
      </p:sp>
      <p:sp>
        <p:nvSpPr>
          <p:cNvPr id="6" name="Platshållare för bild 2">
            <a:extLst>
              <a:ext uri="{FF2B5EF4-FFF2-40B4-BE49-F238E27FC236}">
                <a16:creationId xmlns:a16="http://schemas.microsoft.com/office/drawing/2014/main" id="{419479CD-E7B7-E759-7ABC-5CD5CC7C7450}"/>
              </a:ext>
            </a:extLst>
          </p:cNvPr>
          <p:cNvSpPr>
            <a:spLocks noGrp="1"/>
          </p:cNvSpPr>
          <p:nvPr>
            <p:ph type="pic" sz="quarter" idx="13" hasCustomPrompt="1"/>
          </p:nvPr>
        </p:nvSpPr>
        <p:spPr>
          <a:xfrm>
            <a:off x="600075" y="1919288"/>
            <a:ext cx="5314950"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7" name="Platshållare för bild 3">
            <a:extLst>
              <a:ext uri="{FF2B5EF4-FFF2-40B4-BE49-F238E27FC236}">
                <a16:creationId xmlns:a16="http://schemas.microsoft.com/office/drawing/2014/main" id="{10E5EDDF-D49C-48DD-C908-7043750473EF}"/>
              </a:ext>
            </a:extLst>
          </p:cNvPr>
          <p:cNvSpPr>
            <a:spLocks noGrp="1"/>
          </p:cNvSpPr>
          <p:nvPr>
            <p:ph type="pic" sz="quarter" idx="14" hasCustomPrompt="1"/>
          </p:nvPr>
        </p:nvSpPr>
        <p:spPr>
          <a:xfrm>
            <a:off x="6273800" y="1919288"/>
            <a:ext cx="5314950" cy="4408487"/>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3" name="Platshållare för datum 2">
            <a:extLst>
              <a:ext uri="{FF2B5EF4-FFF2-40B4-BE49-F238E27FC236}">
                <a16:creationId xmlns:a16="http://schemas.microsoft.com/office/drawing/2014/main" id="{9E441D1D-F64B-D03C-6A3E-4332F53C5688}"/>
              </a:ext>
            </a:extLst>
          </p:cNvPr>
          <p:cNvSpPr>
            <a:spLocks noGrp="1"/>
          </p:cNvSpPr>
          <p:nvPr>
            <p:ph type="dt" sz="half" idx="10"/>
          </p:nvPr>
        </p:nvSpPr>
        <p:spPr/>
        <p:txBody>
          <a:bodyPr/>
          <a:lstStyle/>
          <a:p>
            <a:fld id="{ADBDFCF2-2839-8D4F-B5E5-9B488CE2E4EE}" type="datetime1">
              <a:rPr lang="sv-SE" smtClean="0"/>
              <a:t>2025-05-23</a:t>
            </a:fld>
            <a:endParaRPr lang="sv-SE"/>
          </a:p>
        </p:txBody>
      </p:sp>
      <p:sp>
        <p:nvSpPr>
          <p:cNvPr id="4" name="Platshållare för sidfot 3">
            <a:extLst>
              <a:ext uri="{FF2B5EF4-FFF2-40B4-BE49-F238E27FC236}">
                <a16:creationId xmlns:a16="http://schemas.microsoft.com/office/drawing/2014/main" id="{D6B063F1-EBFF-649E-5CFE-AC7479610585}"/>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BDA80FCC-5A03-2568-468F-2FC65324A4D7}"/>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906981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line and 2 images, 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6EAA9509-04AF-A771-D4EB-D92258F2A7CB}"/>
              </a:ext>
            </a:extLst>
          </p:cNvPr>
          <p:cNvSpPr>
            <a:spLocks noGrp="1"/>
          </p:cNvSpPr>
          <p:nvPr>
            <p:ph type="title"/>
          </p:nvPr>
        </p:nvSpPr>
        <p:spPr/>
        <p:txBody>
          <a:bodyPr/>
          <a:lstStyle/>
          <a:p>
            <a:r>
              <a:rPr lang="de-DE"/>
              <a:t>Mastertitelformat bearbeiten</a:t>
            </a:r>
            <a:endParaRPr lang="sv-SE"/>
          </a:p>
        </p:txBody>
      </p:sp>
      <p:sp>
        <p:nvSpPr>
          <p:cNvPr id="6" name="Platshållare för bild 2">
            <a:extLst>
              <a:ext uri="{FF2B5EF4-FFF2-40B4-BE49-F238E27FC236}">
                <a16:creationId xmlns:a16="http://schemas.microsoft.com/office/drawing/2014/main" id="{419479CD-E7B7-E759-7ABC-5CD5CC7C7450}"/>
              </a:ext>
            </a:extLst>
          </p:cNvPr>
          <p:cNvSpPr>
            <a:spLocks noGrp="1"/>
          </p:cNvSpPr>
          <p:nvPr>
            <p:ph type="pic" sz="quarter" idx="13" hasCustomPrompt="1"/>
          </p:nvPr>
        </p:nvSpPr>
        <p:spPr>
          <a:xfrm>
            <a:off x="600075" y="1919288"/>
            <a:ext cx="5314950" cy="3092979"/>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9" name="Platshållare för text 2">
            <a:extLst>
              <a:ext uri="{FF2B5EF4-FFF2-40B4-BE49-F238E27FC236}">
                <a16:creationId xmlns:a16="http://schemas.microsoft.com/office/drawing/2014/main" id="{BC674729-23CB-CE55-418D-9B4DA58EC148}"/>
              </a:ext>
            </a:extLst>
          </p:cNvPr>
          <p:cNvSpPr>
            <a:spLocks noGrp="1"/>
          </p:cNvSpPr>
          <p:nvPr>
            <p:ph type="body" sz="quarter" idx="16"/>
          </p:nvPr>
        </p:nvSpPr>
        <p:spPr>
          <a:xfrm>
            <a:off x="600075" y="5226050"/>
            <a:ext cx="5314950" cy="110172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7" name="Platshållare för bild 3">
            <a:extLst>
              <a:ext uri="{FF2B5EF4-FFF2-40B4-BE49-F238E27FC236}">
                <a16:creationId xmlns:a16="http://schemas.microsoft.com/office/drawing/2014/main" id="{10E5EDDF-D49C-48DD-C908-7043750473EF}"/>
              </a:ext>
            </a:extLst>
          </p:cNvPr>
          <p:cNvSpPr>
            <a:spLocks noGrp="1"/>
          </p:cNvSpPr>
          <p:nvPr>
            <p:ph type="pic" sz="quarter" idx="14" hasCustomPrompt="1"/>
          </p:nvPr>
        </p:nvSpPr>
        <p:spPr>
          <a:xfrm>
            <a:off x="6273800" y="1919288"/>
            <a:ext cx="5314950" cy="3092979"/>
          </a:xfrm>
        </p:spPr>
        <p:txBody>
          <a:bodyPr bIns="1044000" anchor="ctr"/>
          <a:lstStyle>
            <a:lvl1pPr marL="0" indent="0" algn="ctr">
              <a:buNone/>
              <a:defRPr/>
            </a:lvl1pPr>
          </a:lstStyle>
          <a:p>
            <a:r>
              <a:rPr lang="sv-SE" err="1"/>
              <a:t>Click</a:t>
            </a:r>
            <a:r>
              <a:rPr lang="sv-SE"/>
              <a:t> on the </a:t>
            </a:r>
            <a:r>
              <a:rPr lang="sv-SE" err="1"/>
              <a:t>icon</a:t>
            </a:r>
            <a:r>
              <a:rPr lang="sv-SE"/>
              <a:t> or </a:t>
            </a:r>
            <a:br>
              <a:rPr lang="sv-SE"/>
            </a:br>
            <a:r>
              <a:rPr lang="sv-SE"/>
              <a:t>drag and </a:t>
            </a:r>
            <a:r>
              <a:rPr lang="sv-SE" err="1"/>
              <a:t>drop</a:t>
            </a:r>
            <a:r>
              <a:rPr lang="sv-SE"/>
              <a:t> to </a:t>
            </a:r>
            <a:r>
              <a:rPr lang="sv-SE" err="1"/>
              <a:t>insert</a:t>
            </a:r>
            <a:r>
              <a:rPr lang="sv-SE"/>
              <a:t> an image</a:t>
            </a:r>
          </a:p>
        </p:txBody>
      </p:sp>
      <p:sp>
        <p:nvSpPr>
          <p:cNvPr id="10" name="Platshållare för text 3">
            <a:extLst>
              <a:ext uri="{FF2B5EF4-FFF2-40B4-BE49-F238E27FC236}">
                <a16:creationId xmlns:a16="http://schemas.microsoft.com/office/drawing/2014/main" id="{4E2E81CD-B9BA-4D4B-D687-9453DEF10687}"/>
              </a:ext>
            </a:extLst>
          </p:cNvPr>
          <p:cNvSpPr>
            <a:spLocks noGrp="1"/>
          </p:cNvSpPr>
          <p:nvPr>
            <p:ph type="body" sz="quarter" idx="17"/>
          </p:nvPr>
        </p:nvSpPr>
        <p:spPr>
          <a:xfrm>
            <a:off x="6275388" y="5226050"/>
            <a:ext cx="5314950" cy="1101725"/>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sv-SE"/>
          </a:p>
        </p:txBody>
      </p:sp>
      <p:sp>
        <p:nvSpPr>
          <p:cNvPr id="3" name="Platshållare för datum 2">
            <a:extLst>
              <a:ext uri="{FF2B5EF4-FFF2-40B4-BE49-F238E27FC236}">
                <a16:creationId xmlns:a16="http://schemas.microsoft.com/office/drawing/2014/main" id="{9E441D1D-F64B-D03C-6A3E-4332F53C5688}"/>
              </a:ext>
            </a:extLst>
          </p:cNvPr>
          <p:cNvSpPr>
            <a:spLocks noGrp="1"/>
          </p:cNvSpPr>
          <p:nvPr>
            <p:ph type="dt" sz="half" idx="10"/>
          </p:nvPr>
        </p:nvSpPr>
        <p:spPr/>
        <p:txBody>
          <a:bodyPr/>
          <a:lstStyle/>
          <a:p>
            <a:fld id="{47A9746E-62D8-944D-99B0-D98695592DCF}" type="datetime1">
              <a:rPr lang="sv-SE" smtClean="0"/>
              <a:t>2025-05-23</a:t>
            </a:fld>
            <a:endParaRPr lang="sv-SE"/>
          </a:p>
        </p:txBody>
      </p:sp>
      <p:sp>
        <p:nvSpPr>
          <p:cNvPr id="4" name="Platshållare för sidfot 3">
            <a:extLst>
              <a:ext uri="{FF2B5EF4-FFF2-40B4-BE49-F238E27FC236}">
                <a16:creationId xmlns:a16="http://schemas.microsoft.com/office/drawing/2014/main" id="{D6B063F1-EBFF-649E-5CFE-AC7479610585}"/>
              </a:ext>
            </a:extLst>
          </p:cNvPr>
          <p:cNvSpPr>
            <a:spLocks noGrp="1"/>
          </p:cNvSpPr>
          <p:nvPr>
            <p:ph type="ftr" sz="quarter" idx="11"/>
          </p:nvPr>
        </p:nvSpPr>
        <p:spPr/>
        <p:txBody>
          <a:body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5" name="Platshållare för bildnummer 4">
            <a:extLst>
              <a:ext uri="{FF2B5EF4-FFF2-40B4-BE49-F238E27FC236}">
                <a16:creationId xmlns:a16="http://schemas.microsoft.com/office/drawing/2014/main" id="{BDA80FCC-5A03-2568-468F-2FC65324A4D7}"/>
              </a:ext>
            </a:extLst>
          </p:cNvPr>
          <p:cNvSpPr>
            <a:spLocks noGrp="1"/>
          </p:cNvSpPr>
          <p:nvPr>
            <p:ph type="sldNum" sz="quarter" idx="12"/>
          </p:nvPr>
        </p:nvSpPr>
        <p:spPr/>
        <p:txBody>
          <a:bodyPr/>
          <a:lstStyle/>
          <a:p>
            <a:fld id="{B716C8F4-20CD-364A-8A8E-DE130115B178}" type="slidenum">
              <a:rPr lang="sv-SE" smtClean="0"/>
              <a:t>‹Nr.›</a:t>
            </a:fld>
            <a:endParaRPr lang="sv-SE"/>
          </a:p>
        </p:txBody>
      </p:sp>
    </p:spTree>
    <p:extLst>
      <p:ext uri="{BB962C8B-B14F-4D97-AF65-F5344CB8AC3E}">
        <p14:creationId xmlns:p14="http://schemas.microsoft.com/office/powerpoint/2010/main" val="24697270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rubrik 1">
            <a:extLst>
              <a:ext uri="{FF2B5EF4-FFF2-40B4-BE49-F238E27FC236}">
                <a16:creationId xmlns:a16="http://schemas.microsoft.com/office/drawing/2014/main" id="{220414E7-5508-776E-6BBC-4EE50480958F}"/>
              </a:ext>
            </a:extLst>
          </p:cNvPr>
          <p:cNvSpPr>
            <a:spLocks noGrp="1"/>
          </p:cNvSpPr>
          <p:nvPr>
            <p:ph type="title"/>
          </p:nvPr>
        </p:nvSpPr>
        <p:spPr>
          <a:xfrm>
            <a:off x="600075" y="1095632"/>
            <a:ext cx="10990263" cy="568412"/>
          </a:xfrm>
          <a:prstGeom prst="rect">
            <a:avLst/>
          </a:prstGeom>
        </p:spPr>
        <p:txBody>
          <a:bodyPr vert="horz" lIns="91440" tIns="108000" rIns="91440" bIns="45720" rtlCol="0" anchor="t">
            <a:noAutofit/>
          </a:bodyPr>
          <a:lstStyle/>
          <a:p>
            <a:r>
              <a:rPr lang="en-US" noProof="0" err="1"/>
              <a:t>Klicka</a:t>
            </a:r>
            <a:r>
              <a:rPr lang="en-US" noProof="0"/>
              <a:t> </a:t>
            </a:r>
            <a:r>
              <a:rPr lang="en-US" noProof="0" err="1"/>
              <a:t>här</a:t>
            </a:r>
            <a:r>
              <a:rPr lang="en-US" noProof="0"/>
              <a:t> för </a:t>
            </a:r>
            <a:r>
              <a:rPr lang="en-US" noProof="0" err="1"/>
              <a:t>att</a:t>
            </a:r>
            <a:r>
              <a:rPr lang="en-US" noProof="0"/>
              <a:t> </a:t>
            </a:r>
            <a:r>
              <a:rPr lang="en-US" noProof="0" err="1"/>
              <a:t>ändra</a:t>
            </a:r>
            <a:r>
              <a:rPr lang="en-US" noProof="0"/>
              <a:t> mall för </a:t>
            </a:r>
            <a:r>
              <a:rPr lang="en-US" noProof="0" err="1"/>
              <a:t>rubrikformat</a:t>
            </a:r>
            <a:endParaRPr lang="en-US" noProof="0"/>
          </a:p>
        </p:txBody>
      </p:sp>
      <p:sp>
        <p:nvSpPr>
          <p:cNvPr id="3" name="Platshållare för text 2">
            <a:extLst>
              <a:ext uri="{FF2B5EF4-FFF2-40B4-BE49-F238E27FC236}">
                <a16:creationId xmlns:a16="http://schemas.microsoft.com/office/drawing/2014/main" id="{2006EF76-9662-2CD9-346E-23511E804736}"/>
              </a:ext>
            </a:extLst>
          </p:cNvPr>
          <p:cNvSpPr>
            <a:spLocks noGrp="1"/>
          </p:cNvSpPr>
          <p:nvPr>
            <p:ph type="body" idx="1"/>
          </p:nvPr>
        </p:nvSpPr>
        <p:spPr>
          <a:xfrm>
            <a:off x="600075" y="1872344"/>
            <a:ext cx="10990263" cy="4453808"/>
          </a:xfrm>
          <a:prstGeom prst="rect">
            <a:avLst/>
          </a:prstGeom>
        </p:spPr>
        <p:txBody>
          <a:bodyPr vert="horz" lIns="91440" tIns="45720" rIns="91440" bIns="45720" rtlCol="0">
            <a:noAutofit/>
          </a:bodyPr>
          <a:lstStyle/>
          <a:p>
            <a:pPr lvl="0"/>
            <a:r>
              <a:rPr lang="en-US" noProof="0" err="1"/>
              <a:t>Klicka</a:t>
            </a:r>
            <a:r>
              <a:rPr lang="en-US" noProof="0"/>
              <a:t> </a:t>
            </a:r>
            <a:r>
              <a:rPr lang="en-US" noProof="0" err="1"/>
              <a:t>här</a:t>
            </a:r>
            <a:r>
              <a:rPr lang="en-US" noProof="0"/>
              <a:t> för </a:t>
            </a:r>
            <a:r>
              <a:rPr lang="en-US" noProof="0" err="1"/>
              <a:t>att</a:t>
            </a:r>
            <a:r>
              <a:rPr lang="en-US" noProof="0"/>
              <a:t> </a:t>
            </a:r>
            <a:r>
              <a:rPr lang="en-US" noProof="0" err="1"/>
              <a:t>ändra</a:t>
            </a:r>
            <a:r>
              <a:rPr lang="en-US" noProof="0"/>
              <a:t> format </a:t>
            </a:r>
            <a:r>
              <a:rPr lang="en-US" noProof="0" err="1"/>
              <a:t>på</a:t>
            </a:r>
            <a:r>
              <a:rPr lang="en-US" noProof="0"/>
              <a:t> </a:t>
            </a:r>
            <a:r>
              <a:rPr lang="en-US" noProof="0" err="1"/>
              <a:t>bakgrundstexten</a:t>
            </a:r>
            <a:endParaRPr lang="en-US" noProof="0"/>
          </a:p>
          <a:p>
            <a:pPr lvl="1"/>
            <a:r>
              <a:rPr lang="en-US" noProof="0" err="1"/>
              <a:t>Nivå</a:t>
            </a:r>
            <a:r>
              <a:rPr lang="en-US" noProof="0"/>
              <a:t> </a:t>
            </a:r>
            <a:r>
              <a:rPr lang="en-US" noProof="0" err="1"/>
              <a:t>två</a:t>
            </a:r>
            <a:endParaRPr lang="en-US" noProof="0"/>
          </a:p>
          <a:p>
            <a:pPr lvl="2"/>
            <a:r>
              <a:rPr lang="en-US" noProof="0" err="1"/>
              <a:t>Nivå</a:t>
            </a:r>
            <a:r>
              <a:rPr lang="en-US" noProof="0"/>
              <a:t> </a:t>
            </a:r>
            <a:r>
              <a:rPr lang="en-US" noProof="0" err="1"/>
              <a:t>tre</a:t>
            </a:r>
            <a:endParaRPr lang="en-US" noProof="0"/>
          </a:p>
          <a:p>
            <a:pPr lvl="3"/>
            <a:r>
              <a:rPr lang="en-US" noProof="0" err="1"/>
              <a:t>Nivå</a:t>
            </a:r>
            <a:r>
              <a:rPr lang="en-US" noProof="0"/>
              <a:t> </a:t>
            </a:r>
            <a:r>
              <a:rPr lang="en-US" noProof="0" err="1"/>
              <a:t>fyra</a:t>
            </a:r>
            <a:endParaRPr lang="en-US" noProof="0"/>
          </a:p>
          <a:p>
            <a:pPr lvl="4"/>
            <a:r>
              <a:rPr lang="en-US" noProof="0" err="1"/>
              <a:t>Nivå</a:t>
            </a:r>
            <a:r>
              <a:rPr lang="en-US" noProof="0"/>
              <a:t> fem</a:t>
            </a:r>
          </a:p>
        </p:txBody>
      </p:sp>
      <p:sp>
        <p:nvSpPr>
          <p:cNvPr id="4" name="Platshållare för datum 3">
            <a:extLst>
              <a:ext uri="{FF2B5EF4-FFF2-40B4-BE49-F238E27FC236}">
                <a16:creationId xmlns:a16="http://schemas.microsoft.com/office/drawing/2014/main" id="{5E3A2378-EA0B-2CB0-A3C0-B0181DFC31CC}"/>
              </a:ext>
            </a:extLst>
          </p:cNvPr>
          <p:cNvSpPr>
            <a:spLocks noGrp="1"/>
          </p:cNvSpPr>
          <p:nvPr>
            <p:ph type="dt" sz="half" idx="2"/>
          </p:nvPr>
        </p:nvSpPr>
        <p:spPr>
          <a:xfrm>
            <a:off x="600075" y="6473327"/>
            <a:ext cx="1355725" cy="220121"/>
          </a:xfrm>
          <a:prstGeom prst="rect">
            <a:avLst/>
          </a:prstGeom>
        </p:spPr>
        <p:txBody>
          <a:bodyPr vert="horz" lIns="91440" tIns="45720" rIns="91440" bIns="45720" rtlCol="0" anchor="ctr"/>
          <a:lstStyle>
            <a:lvl1pPr algn="l">
              <a:defRPr sz="1200">
                <a:solidFill>
                  <a:schemeClr val="accent2"/>
                </a:solidFill>
              </a:defRPr>
            </a:lvl1pPr>
          </a:lstStyle>
          <a:p>
            <a:fld id="{888E4D63-BE2C-4D4B-BBD2-256262659A9F}" type="datetime1">
              <a:rPr lang="sv-SE" smtClean="0"/>
              <a:pPr/>
              <a:t>2025-05-23</a:t>
            </a:fld>
            <a:endParaRPr lang="sv-SE"/>
          </a:p>
        </p:txBody>
      </p:sp>
      <p:sp>
        <p:nvSpPr>
          <p:cNvPr id="5" name="Platshållare för sidfot 4">
            <a:extLst>
              <a:ext uri="{FF2B5EF4-FFF2-40B4-BE49-F238E27FC236}">
                <a16:creationId xmlns:a16="http://schemas.microsoft.com/office/drawing/2014/main" id="{24CA2E8D-AD94-B894-C4F1-B88C763BA32D}"/>
              </a:ext>
            </a:extLst>
          </p:cNvPr>
          <p:cNvSpPr>
            <a:spLocks noGrp="1"/>
          </p:cNvSpPr>
          <p:nvPr>
            <p:ph type="ftr" sz="quarter" idx="3"/>
          </p:nvPr>
        </p:nvSpPr>
        <p:spPr>
          <a:xfrm>
            <a:off x="1955800" y="6470364"/>
            <a:ext cx="8280399" cy="220120"/>
          </a:xfrm>
          <a:prstGeom prst="rect">
            <a:avLst/>
          </a:prstGeom>
        </p:spPr>
        <p:txBody>
          <a:bodyPr vert="horz" lIns="91440" tIns="45720" rIns="91440" bIns="45720" rtlCol="0" anchor="ctr"/>
          <a:lstStyle>
            <a:lvl1pPr algn="ctr">
              <a:defRPr sz="1200">
                <a:solidFill>
                  <a:schemeClr val="accent2"/>
                </a:solidFill>
              </a:defRPr>
            </a:lvl1pPr>
          </a:lstStyle>
          <a:p>
            <a:r>
              <a:rPr lang="sv-SE"/>
              <a:t>DD2424 Project: Transfer Learning | </a:t>
            </a:r>
            <a:r>
              <a:rPr lang="sv-SE" err="1"/>
              <a:t>Ksenia</a:t>
            </a:r>
            <a:r>
              <a:rPr lang="sv-SE"/>
              <a:t> </a:t>
            </a:r>
            <a:r>
              <a:rPr lang="sv-SE" err="1"/>
              <a:t>Biazruchanka</a:t>
            </a:r>
            <a:r>
              <a:rPr lang="sv-SE"/>
              <a:t>, Tobias Haunreiter, Alexander </a:t>
            </a:r>
            <a:r>
              <a:rPr lang="sv-SE" err="1"/>
              <a:t>Soukup</a:t>
            </a:r>
            <a:r>
              <a:rPr lang="sv-SE"/>
              <a:t>, Johannes </a:t>
            </a:r>
            <a:r>
              <a:rPr lang="sv-SE" err="1"/>
              <a:t>Jeup</a:t>
            </a:r>
            <a:endParaRPr lang="sv-SE"/>
          </a:p>
        </p:txBody>
      </p:sp>
      <p:sp>
        <p:nvSpPr>
          <p:cNvPr id="6" name="Platshållare för bildnummer 5">
            <a:extLst>
              <a:ext uri="{FF2B5EF4-FFF2-40B4-BE49-F238E27FC236}">
                <a16:creationId xmlns:a16="http://schemas.microsoft.com/office/drawing/2014/main" id="{045617BD-973D-B163-E4ED-D245FDF0BDFC}"/>
              </a:ext>
            </a:extLst>
          </p:cNvPr>
          <p:cNvSpPr>
            <a:spLocks noGrp="1"/>
          </p:cNvSpPr>
          <p:nvPr>
            <p:ph type="sldNum" sz="quarter" idx="4"/>
          </p:nvPr>
        </p:nvSpPr>
        <p:spPr>
          <a:xfrm>
            <a:off x="10236199" y="6473328"/>
            <a:ext cx="1355726" cy="220120"/>
          </a:xfrm>
          <a:prstGeom prst="rect">
            <a:avLst/>
          </a:prstGeom>
        </p:spPr>
        <p:txBody>
          <a:bodyPr vert="horz" lIns="91440" tIns="45720" rIns="91440" bIns="45720" rtlCol="0" anchor="ctr"/>
          <a:lstStyle>
            <a:lvl1pPr algn="r">
              <a:defRPr sz="1200">
                <a:solidFill>
                  <a:schemeClr val="accent2"/>
                </a:solidFill>
              </a:defRPr>
            </a:lvl1pPr>
          </a:lstStyle>
          <a:p>
            <a:fld id="{B716C8F4-20CD-364A-8A8E-DE130115B178}" type="slidenum">
              <a:rPr lang="sv-SE" smtClean="0"/>
              <a:pPr/>
              <a:t>‹Nr.›</a:t>
            </a:fld>
            <a:endParaRPr lang="sv-SE"/>
          </a:p>
        </p:txBody>
      </p:sp>
      <p:pic>
        <p:nvPicPr>
          <p:cNvPr id="11" name="Bild 10">
            <a:extLst>
              <a:ext uri="{FF2B5EF4-FFF2-40B4-BE49-F238E27FC236}">
                <a16:creationId xmlns:a16="http://schemas.microsoft.com/office/drawing/2014/main" id="{57E3D58E-4C99-E6D1-B925-E182668FA2E3}"/>
              </a:ext>
            </a:extLst>
          </p:cNvPr>
          <p:cNvPicPr>
            <a:picLocks noChangeAspect="1"/>
          </p:cNvPicPr>
          <p:nvPr userDrawn="1"/>
        </p:nvPicPr>
        <p:blipFill>
          <a:blip r:embed="rId24" cstate="print">
            <a:extLst>
              <a:ext uri="{28A0092B-C50C-407E-A947-70E740481C1C}">
                <a14:useLocalDpi xmlns:a14="http://schemas.microsoft.com/office/drawing/2010/main"/>
              </a:ext>
              <a:ext uri="{96DAC541-7B7A-43D3-8B79-37D633B846F1}">
                <asvg:svgBlip xmlns:asvg="http://schemas.microsoft.com/office/drawing/2016/SVG/main" r:embed="rId25"/>
              </a:ext>
            </a:extLst>
          </a:blip>
          <a:stretch>
            <a:fillRect/>
          </a:stretch>
        </p:blipFill>
        <p:spPr>
          <a:xfrm>
            <a:off x="193566" y="164552"/>
            <a:ext cx="714243" cy="799273"/>
          </a:xfrm>
          <a:prstGeom prst="rect">
            <a:avLst/>
          </a:prstGeom>
        </p:spPr>
      </p:pic>
    </p:spTree>
    <p:extLst>
      <p:ext uri="{BB962C8B-B14F-4D97-AF65-F5344CB8AC3E}">
        <p14:creationId xmlns:p14="http://schemas.microsoft.com/office/powerpoint/2010/main" val="118368451"/>
      </p:ext>
    </p:extLst>
  </p:cSld>
  <p:clrMap bg1="lt1" tx1="dk1" bg2="lt2" tx2="dk2" accent1="accent1" accent2="accent2" accent3="accent3" accent4="accent4" accent5="accent5" accent6="accent6" hlink="hlink" folHlink="folHlink"/>
  <p:sldLayoutIdLst>
    <p:sldLayoutId id="2147483679" r:id="rId1"/>
    <p:sldLayoutId id="2147483650" r:id="rId2"/>
    <p:sldLayoutId id="2147483688" r:id="rId3"/>
    <p:sldLayoutId id="2147483652" r:id="rId4"/>
    <p:sldLayoutId id="2147483653" r:id="rId5"/>
    <p:sldLayoutId id="2147483656" r:id="rId6"/>
    <p:sldLayoutId id="2147483676" r:id="rId7"/>
    <p:sldLayoutId id="2147483677" r:id="rId8"/>
    <p:sldLayoutId id="2147483678" r:id="rId9"/>
    <p:sldLayoutId id="2147483654" r:id="rId10"/>
    <p:sldLayoutId id="2147483668" r:id="rId11"/>
    <p:sldLayoutId id="2147483667" r:id="rId12"/>
    <p:sldLayoutId id="2147483669" r:id="rId13"/>
    <p:sldLayoutId id="2147483666" r:id="rId14"/>
    <p:sldLayoutId id="2147483690" r:id="rId15"/>
    <p:sldLayoutId id="2147483655" r:id="rId16"/>
    <p:sldLayoutId id="2147483696" r:id="rId17"/>
    <p:sldLayoutId id="2147483697" r:id="rId18"/>
    <p:sldLayoutId id="2147483695" r:id="rId19"/>
    <p:sldLayoutId id="2147483658" r:id="rId20"/>
    <p:sldLayoutId id="2147483674" r:id="rId21"/>
    <p:sldLayoutId id="2147483675" r:id="rId22"/>
  </p:sldLayoutIdLst>
  <p:hf sldNum="0" hdr="0" ftr="0" dt="0"/>
  <p:txStyles>
    <p:title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7680" userDrawn="1">
          <p15:clr>
            <a:srgbClr val="F26B43"/>
          </p15:clr>
        </p15:guide>
        <p15:guide id="3" pos="378" userDrawn="1">
          <p15:clr>
            <a:srgbClr val="F26B43"/>
          </p15:clr>
        </p15:guide>
        <p15:guide id="4" pos="1343" userDrawn="1">
          <p15:clr>
            <a:srgbClr val="F26B43"/>
          </p15:clr>
        </p15:guide>
        <p15:guide id="5" pos="1570" userDrawn="1">
          <p15:clr>
            <a:srgbClr val="F26B43"/>
          </p15:clr>
        </p15:guide>
        <p15:guide id="6" pos="2535" userDrawn="1">
          <p15:clr>
            <a:srgbClr val="F26B43"/>
          </p15:clr>
        </p15:guide>
        <p15:guide id="7" pos="2761" userDrawn="1">
          <p15:clr>
            <a:srgbClr val="F26B43"/>
          </p15:clr>
        </p15:guide>
        <p15:guide id="8" pos="3726" userDrawn="1">
          <p15:clr>
            <a:srgbClr val="F26B43"/>
          </p15:clr>
        </p15:guide>
        <p15:guide id="9" pos="3953" userDrawn="1">
          <p15:clr>
            <a:srgbClr val="F26B43"/>
          </p15:clr>
        </p15:guide>
        <p15:guide id="10" pos="4918" userDrawn="1">
          <p15:clr>
            <a:srgbClr val="F26B43"/>
          </p15:clr>
        </p15:guide>
        <p15:guide id="11" pos="5144" userDrawn="1">
          <p15:clr>
            <a:srgbClr val="F26B43"/>
          </p15:clr>
        </p15:guide>
        <p15:guide id="12" pos="6109" userDrawn="1">
          <p15:clr>
            <a:srgbClr val="F26B43"/>
          </p15:clr>
        </p15:guide>
        <p15:guide id="13" pos="6336" userDrawn="1">
          <p15:clr>
            <a:srgbClr val="F26B43"/>
          </p15:clr>
        </p15:guide>
        <p15:guide id="14" pos="7301" userDrawn="1">
          <p15:clr>
            <a:srgbClr val="F26B43"/>
          </p15:clr>
        </p15:guide>
        <p15:guide id="15" orient="horz" userDrawn="1">
          <p15:clr>
            <a:srgbClr val="F26B43"/>
          </p15:clr>
        </p15:guide>
        <p15:guide id="16" orient="horz" pos="4320" userDrawn="1">
          <p15:clr>
            <a:srgbClr val="F26B43"/>
          </p15:clr>
        </p15:guide>
        <p15:guide id="17" orient="horz" pos="514" userDrawn="1">
          <p15:clr>
            <a:srgbClr val="F26B43"/>
          </p15:clr>
        </p15:guide>
        <p15:guide id="18" orient="horz" pos="861" userDrawn="1">
          <p15:clr>
            <a:srgbClr val="F26B43"/>
          </p15:clr>
        </p15:guide>
        <p15:guide id="19" orient="horz" pos="1209" userDrawn="1">
          <p15:clr>
            <a:srgbClr val="F26B43"/>
          </p15:clr>
        </p15:guide>
        <p15:guide id="20" orient="horz" pos="1570" userDrawn="1">
          <p15:clr>
            <a:srgbClr val="F26B43"/>
          </p15:clr>
        </p15:guide>
        <p15:guide id="21" orient="horz" pos="1903" userDrawn="1">
          <p15:clr>
            <a:srgbClr val="F26B43"/>
          </p15:clr>
        </p15:guide>
        <p15:guide id="22" orient="horz" pos="2250" userDrawn="1">
          <p15:clr>
            <a:srgbClr val="F26B43"/>
          </p15:clr>
        </p15:guide>
        <p15:guide id="23" orient="horz" pos="2597" userDrawn="1">
          <p15:clr>
            <a:srgbClr val="F26B43"/>
          </p15:clr>
        </p15:guide>
        <p15:guide id="24" orient="horz" pos="2945" userDrawn="1">
          <p15:clr>
            <a:srgbClr val="F26B43"/>
          </p15:clr>
        </p15:guide>
        <p15:guide id="25" orient="horz" pos="3292" userDrawn="1">
          <p15:clr>
            <a:srgbClr val="F26B43"/>
          </p15:clr>
        </p15:guide>
        <p15:guide id="26" orient="horz" pos="3639" userDrawn="1">
          <p15:clr>
            <a:srgbClr val="F26B43"/>
          </p15:clr>
        </p15:guide>
        <p15:guide id="27" orient="horz" pos="398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ubrik 3">
            <a:extLst>
              <a:ext uri="{FF2B5EF4-FFF2-40B4-BE49-F238E27FC236}">
                <a16:creationId xmlns:a16="http://schemas.microsoft.com/office/drawing/2014/main" id="{35B07F06-6EA7-7E2D-1EF1-26B024DA7650}"/>
              </a:ext>
            </a:extLst>
          </p:cNvPr>
          <p:cNvSpPr>
            <a:spLocks noGrp="1"/>
          </p:cNvSpPr>
          <p:nvPr>
            <p:ph type="ctrTitle"/>
          </p:nvPr>
        </p:nvSpPr>
        <p:spPr/>
        <p:txBody>
          <a:bodyPr/>
          <a:lstStyle/>
          <a:p>
            <a:r>
              <a:rPr lang="en-US"/>
              <a:t>Can AI Tell Your Cat From Your Dog and Even Its Breed?</a:t>
            </a:r>
          </a:p>
        </p:txBody>
      </p:sp>
      <p:sp>
        <p:nvSpPr>
          <p:cNvPr id="5" name="Underrubrik 4">
            <a:extLst>
              <a:ext uri="{FF2B5EF4-FFF2-40B4-BE49-F238E27FC236}">
                <a16:creationId xmlns:a16="http://schemas.microsoft.com/office/drawing/2014/main" id="{92A29924-00C9-C549-25FA-02CDD1D96ADA}"/>
              </a:ext>
            </a:extLst>
          </p:cNvPr>
          <p:cNvSpPr>
            <a:spLocks noGrp="1"/>
          </p:cNvSpPr>
          <p:nvPr>
            <p:ph type="subTitle" idx="1"/>
          </p:nvPr>
        </p:nvSpPr>
        <p:spPr>
          <a:xfrm>
            <a:off x="2132806" y="5535372"/>
            <a:ext cx="7926387" cy="787789"/>
          </a:xfrm>
        </p:spPr>
        <p:txBody>
          <a:bodyPr>
            <a:noAutofit/>
          </a:bodyPr>
          <a:lstStyle/>
          <a:p>
            <a:r>
              <a:rPr lang="en-US" sz="2400">
                <a:solidFill>
                  <a:schemeClr val="bg1">
                    <a:lumMod val="85000"/>
                  </a:schemeClr>
                </a:solidFill>
              </a:rPr>
              <a:t>Transfer Learning &amp; FixMatch to Classify the Oxford-IIIT Pet Dataset</a:t>
            </a:r>
          </a:p>
        </p:txBody>
      </p:sp>
      <p:sp>
        <p:nvSpPr>
          <p:cNvPr id="7" name="Platshållare för datum 3">
            <a:extLst>
              <a:ext uri="{FF2B5EF4-FFF2-40B4-BE49-F238E27FC236}">
                <a16:creationId xmlns:a16="http://schemas.microsoft.com/office/drawing/2014/main" id="{1208B5D9-EC21-9511-3DF3-BE0BB2ECF238}"/>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65000"/>
                  </a:schemeClr>
                </a:solidFill>
              </a:rPr>
              <a:pPr/>
              <a:t>2025-05-23</a:t>
            </a:fld>
            <a:endParaRPr lang="sv-SE">
              <a:solidFill>
                <a:schemeClr val="bg1">
                  <a:lumMod val="65000"/>
                </a:schemeClr>
              </a:solidFill>
            </a:endParaRPr>
          </a:p>
        </p:txBody>
      </p:sp>
      <p:sp>
        <p:nvSpPr>
          <p:cNvPr id="8" name="Platshållare för sidfot 4">
            <a:extLst>
              <a:ext uri="{FF2B5EF4-FFF2-40B4-BE49-F238E27FC236}">
                <a16:creationId xmlns:a16="http://schemas.microsoft.com/office/drawing/2014/main" id="{FE2792F3-80EF-59E6-7BBA-89514789E73A}"/>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65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26387869-C957-CB52-1AD0-879D80E2A755}"/>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65000"/>
                  </a:schemeClr>
                </a:solidFill>
              </a:rPr>
              <a:pPr/>
              <a:t>1</a:t>
            </a:fld>
            <a:endParaRPr lang="sv-SE">
              <a:solidFill>
                <a:schemeClr val="bg1">
                  <a:lumMod val="65000"/>
                </a:schemeClr>
              </a:solidFill>
            </a:endParaRPr>
          </a:p>
        </p:txBody>
      </p:sp>
    </p:spTree>
    <p:extLst>
      <p:ext uri="{BB962C8B-B14F-4D97-AF65-F5344CB8AC3E}">
        <p14:creationId xmlns:p14="http://schemas.microsoft.com/office/powerpoint/2010/main" val="2081227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3B8C3-C40B-71A9-CD93-F40EC23631F3}"/>
            </a:ext>
          </a:extLst>
        </p:cNvPr>
        <p:cNvGrpSpPr/>
        <p:nvPr/>
      </p:nvGrpSpPr>
      <p:grpSpPr>
        <a:xfrm>
          <a:off x="0" y="0"/>
          <a:ext cx="0" cy="0"/>
          <a:chOff x="0" y="0"/>
          <a:chExt cx="0" cy="0"/>
        </a:xfrm>
      </p:grpSpPr>
      <p:sp>
        <p:nvSpPr>
          <p:cNvPr id="7" name="Platshållare för datum 3">
            <a:extLst>
              <a:ext uri="{FF2B5EF4-FFF2-40B4-BE49-F238E27FC236}">
                <a16:creationId xmlns:a16="http://schemas.microsoft.com/office/drawing/2014/main" id="{63FDA19C-C4AF-C526-5362-EB63C40949F8}"/>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50000"/>
                  </a:schemeClr>
                </a:solidFill>
              </a:rPr>
              <a:pPr/>
              <a:t>2025-05-23</a:t>
            </a:fld>
            <a:endParaRPr lang="sv-SE">
              <a:solidFill>
                <a:schemeClr val="bg1">
                  <a:lumMod val="50000"/>
                </a:schemeClr>
              </a:solidFill>
            </a:endParaRPr>
          </a:p>
        </p:txBody>
      </p:sp>
      <p:sp>
        <p:nvSpPr>
          <p:cNvPr id="8" name="Platshållare för sidfot 4">
            <a:extLst>
              <a:ext uri="{FF2B5EF4-FFF2-40B4-BE49-F238E27FC236}">
                <a16:creationId xmlns:a16="http://schemas.microsoft.com/office/drawing/2014/main" id="{16060FEA-5522-02FA-53BB-0D9FF21563C3}"/>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50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BE731A83-2059-7EB9-E020-7D8A6BBF06DA}"/>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50000"/>
                  </a:schemeClr>
                </a:solidFill>
              </a:rPr>
              <a:pPr/>
              <a:t>10</a:t>
            </a:fld>
            <a:endParaRPr lang="sv-SE">
              <a:solidFill>
                <a:schemeClr val="bg1">
                  <a:lumMod val="50000"/>
                </a:schemeClr>
              </a:solidFill>
            </a:endParaRPr>
          </a:p>
        </p:txBody>
      </p:sp>
      <p:sp>
        <p:nvSpPr>
          <p:cNvPr id="5" name="Rechteck 4">
            <a:extLst>
              <a:ext uri="{FF2B5EF4-FFF2-40B4-BE49-F238E27FC236}">
                <a16:creationId xmlns:a16="http://schemas.microsoft.com/office/drawing/2014/main" id="{B06FAFEC-D250-DE43-CD0F-5A62668E0273}"/>
              </a:ext>
            </a:extLst>
          </p:cNvPr>
          <p:cNvSpPr/>
          <p:nvPr/>
        </p:nvSpPr>
        <p:spPr>
          <a:xfrm>
            <a:off x="9888009" y="4511675"/>
            <a:ext cx="1577620" cy="149295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C8165020-262B-5A67-B06A-0434966D9F17}"/>
              </a:ext>
            </a:extLst>
          </p:cNvPr>
          <p:cNvSpPr/>
          <p:nvPr/>
        </p:nvSpPr>
        <p:spPr>
          <a:xfrm>
            <a:off x="9200960" y="3862102"/>
            <a:ext cx="2264669" cy="21425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graphicFrame>
        <p:nvGraphicFramePr>
          <p:cNvPr id="6" name="Table 4">
            <a:extLst>
              <a:ext uri="{FF2B5EF4-FFF2-40B4-BE49-F238E27FC236}">
                <a16:creationId xmlns:a16="http://schemas.microsoft.com/office/drawing/2014/main" id="{67881292-65FC-5FFB-5987-69B5B3376445}"/>
              </a:ext>
            </a:extLst>
          </p:cNvPr>
          <p:cNvGraphicFramePr>
            <a:graphicFrameLocks noGrp="1"/>
          </p:cNvGraphicFramePr>
          <p:nvPr>
            <p:extLst>
              <p:ext uri="{D42A27DB-BD31-4B8C-83A1-F6EECF244321}">
                <p14:modId xmlns:p14="http://schemas.microsoft.com/office/powerpoint/2010/main" val="4246623337"/>
              </p:ext>
            </p:extLst>
          </p:nvPr>
        </p:nvGraphicFramePr>
        <p:xfrm>
          <a:off x="999436" y="3948043"/>
          <a:ext cx="6579720" cy="1966521"/>
        </p:xfrm>
        <a:graphic>
          <a:graphicData uri="http://schemas.openxmlformats.org/drawingml/2006/table">
            <a:tbl>
              <a:tblPr firstRow="1" bandRow="1">
                <a:tableStyleId>{5C22544A-7EE6-4342-B048-85BDC9FD1C3A}</a:tableStyleId>
              </a:tblPr>
              <a:tblGrid>
                <a:gridCol w="4075043">
                  <a:extLst>
                    <a:ext uri="{9D8B030D-6E8A-4147-A177-3AD203B41FA5}">
                      <a16:colId xmlns:a16="http://schemas.microsoft.com/office/drawing/2014/main" val="3829363474"/>
                    </a:ext>
                  </a:extLst>
                </a:gridCol>
                <a:gridCol w="2504677">
                  <a:extLst>
                    <a:ext uri="{9D8B030D-6E8A-4147-A177-3AD203B41FA5}">
                      <a16:colId xmlns:a16="http://schemas.microsoft.com/office/drawing/2014/main" val="2430259599"/>
                    </a:ext>
                  </a:extLst>
                </a:gridCol>
              </a:tblGrid>
              <a:tr h="442147">
                <a:tc>
                  <a:txBody>
                    <a:bodyPr/>
                    <a:lstStyle/>
                    <a:p>
                      <a:pPr lvl="0" algn="ctr">
                        <a:buNone/>
                      </a:pPr>
                      <a:r>
                        <a:rPr lang="en-US"/>
                        <a:t>Scenario</a:t>
                      </a:r>
                    </a:p>
                  </a:txBody>
                  <a:tcPr/>
                </a:tc>
                <a:tc>
                  <a:txBody>
                    <a:bodyPr/>
                    <a:lstStyle/>
                    <a:p>
                      <a:pPr algn="ctr"/>
                      <a:r>
                        <a:rPr lang="en-US"/>
                        <a:t>Test Accuracy (%)</a:t>
                      </a:r>
                    </a:p>
                  </a:txBody>
                  <a:tcPr/>
                </a:tc>
                <a:extLst>
                  <a:ext uri="{0D108BD9-81ED-4DB2-BD59-A6C34878D82A}">
                    <a16:rowId xmlns:a16="http://schemas.microsoft.com/office/drawing/2014/main" val="87959926"/>
                  </a:ext>
                </a:extLst>
              </a:tr>
              <a:tr h="442147">
                <a:tc>
                  <a:txBody>
                    <a:bodyPr/>
                    <a:lstStyle/>
                    <a:p>
                      <a:pPr algn="ctr"/>
                      <a:r>
                        <a:rPr lang="en-US"/>
                        <a:t>Binary classification</a:t>
                      </a:r>
                    </a:p>
                  </a:txBody>
                  <a:tcPr/>
                </a:tc>
                <a:tc>
                  <a:txBody>
                    <a:bodyPr/>
                    <a:lstStyle/>
                    <a:p>
                      <a:pPr algn="ctr"/>
                      <a:r>
                        <a:rPr lang="en-US" b="1"/>
                        <a:t>&gt;99%</a:t>
                      </a:r>
                    </a:p>
                  </a:txBody>
                  <a:tcPr/>
                </a:tc>
                <a:extLst>
                  <a:ext uri="{0D108BD9-81ED-4DB2-BD59-A6C34878D82A}">
                    <a16:rowId xmlns:a16="http://schemas.microsoft.com/office/drawing/2014/main" val="1116432563"/>
                  </a:ext>
                </a:extLst>
              </a:tr>
              <a:tr h="442147">
                <a:tc>
                  <a:txBody>
                    <a:bodyPr/>
                    <a:lstStyle/>
                    <a:p>
                      <a:pPr algn="ctr"/>
                      <a:r>
                        <a:rPr lang="en-US"/>
                        <a:t>Breed classification</a:t>
                      </a:r>
                    </a:p>
                  </a:txBody>
                  <a:tcPr/>
                </a:tc>
                <a:tc>
                  <a:txBody>
                    <a:bodyPr/>
                    <a:lstStyle/>
                    <a:p>
                      <a:pPr algn="ctr"/>
                      <a:r>
                        <a:rPr lang="en-US" b="0"/>
                        <a:t>&gt;92%</a:t>
                      </a:r>
                    </a:p>
                  </a:txBody>
                  <a:tcPr/>
                </a:tc>
                <a:extLst>
                  <a:ext uri="{0D108BD9-81ED-4DB2-BD59-A6C34878D82A}">
                    <a16:rowId xmlns:a16="http://schemas.microsoft.com/office/drawing/2014/main" val="3113143654"/>
                  </a:ext>
                </a:extLst>
              </a:tr>
              <a:tr h="442147">
                <a:tc>
                  <a:txBody>
                    <a:bodyPr/>
                    <a:lstStyle/>
                    <a:p>
                      <a:pPr algn="ctr"/>
                      <a:r>
                        <a:rPr lang="en-US" err="1"/>
                        <a:t>FixMatch</a:t>
                      </a:r>
                      <a:r>
                        <a:rPr lang="en-US"/>
                        <a:t> (SSL)</a:t>
                      </a:r>
                    </a:p>
                    <a:p>
                      <a:pPr lvl="0" algn="ctr">
                        <a:buNone/>
                      </a:pPr>
                      <a:r>
                        <a:rPr lang="en-US"/>
                        <a:t>(2 labeled images per class)</a:t>
                      </a:r>
                    </a:p>
                  </a:txBody>
                  <a:tcPr/>
                </a:tc>
                <a:tc>
                  <a:txBody>
                    <a:bodyPr/>
                    <a:lstStyle/>
                    <a:p>
                      <a:pPr algn="ctr"/>
                      <a:r>
                        <a:rPr lang="en-US"/>
                        <a:t>&gt;72%</a:t>
                      </a:r>
                    </a:p>
                  </a:txBody>
                  <a:tcPr anchor="ctr"/>
                </a:tc>
                <a:extLst>
                  <a:ext uri="{0D108BD9-81ED-4DB2-BD59-A6C34878D82A}">
                    <a16:rowId xmlns:a16="http://schemas.microsoft.com/office/drawing/2014/main" val="1837258174"/>
                  </a:ext>
                </a:extLst>
              </a:tr>
            </a:tbl>
          </a:graphicData>
        </a:graphic>
      </p:graphicFrame>
      <p:sp>
        <p:nvSpPr>
          <p:cNvPr id="14" name="Titel 13">
            <a:extLst>
              <a:ext uri="{FF2B5EF4-FFF2-40B4-BE49-F238E27FC236}">
                <a16:creationId xmlns:a16="http://schemas.microsoft.com/office/drawing/2014/main" id="{990ACF41-F570-6F08-A1DA-4E981922AFEB}"/>
              </a:ext>
            </a:extLst>
          </p:cNvPr>
          <p:cNvSpPr>
            <a:spLocks noGrp="1"/>
          </p:cNvSpPr>
          <p:nvPr>
            <p:ph type="title"/>
          </p:nvPr>
        </p:nvSpPr>
        <p:spPr>
          <a:xfrm>
            <a:off x="600075" y="1095632"/>
            <a:ext cx="10990263" cy="1219977"/>
          </a:xfrm>
        </p:spPr>
        <p:txBody>
          <a:bodyPr/>
          <a:lstStyle/>
          <a:p>
            <a:pPr>
              <a:spcBef>
                <a:spcPts val="1000"/>
              </a:spcBef>
            </a:pPr>
            <a:r>
              <a:rPr lang="en-US">
                <a:solidFill>
                  <a:srgbClr val="000061"/>
                </a:solidFill>
                <a:ea typeface="+mj-lt"/>
                <a:cs typeface="+mj-lt"/>
              </a:rPr>
              <a:t>So, Can AI Tell Your Cat From Your Dog </a:t>
            </a:r>
            <a:endParaRPr lang="de-DE"/>
          </a:p>
          <a:p>
            <a:pPr>
              <a:spcBef>
                <a:spcPts val="1000"/>
              </a:spcBef>
            </a:pPr>
            <a:r>
              <a:rPr lang="en-US">
                <a:solidFill>
                  <a:srgbClr val="000061"/>
                </a:solidFill>
                <a:ea typeface="+mj-lt"/>
                <a:cs typeface="+mj-lt"/>
              </a:rPr>
              <a:t>And Even Its Breed?</a:t>
            </a:r>
            <a:endParaRPr lang="en-US"/>
          </a:p>
          <a:p>
            <a:pPr marL="285750" indent="-285750">
              <a:spcBef>
                <a:spcPts val="1000"/>
              </a:spcBef>
              <a:buFont typeface="Arial"/>
              <a:buChar char="•"/>
            </a:pPr>
            <a:endParaRPr lang="en-US">
              <a:solidFill>
                <a:srgbClr val="000061"/>
              </a:solidFill>
              <a:latin typeface="Figtree"/>
            </a:endParaRPr>
          </a:p>
          <a:p>
            <a:endParaRPr lang="en-US"/>
          </a:p>
        </p:txBody>
      </p:sp>
      <p:sp>
        <p:nvSpPr>
          <p:cNvPr id="16" name="Titel 13">
            <a:extLst>
              <a:ext uri="{FF2B5EF4-FFF2-40B4-BE49-F238E27FC236}">
                <a16:creationId xmlns:a16="http://schemas.microsoft.com/office/drawing/2014/main" id="{E7B390D3-6656-B83A-7E59-20103C2937A6}"/>
              </a:ext>
            </a:extLst>
          </p:cNvPr>
          <p:cNvSpPr txBox="1">
            <a:spLocks/>
          </p:cNvSpPr>
          <p:nvPr/>
        </p:nvSpPr>
        <p:spPr>
          <a:xfrm>
            <a:off x="597866" y="2573250"/>
            <a:ext cx="10459757" cy="1010151"/>
          </a:xfrm>
          <a:prstGeom prst="rect">
            <a:avLst/>
          </a:prstGeom>
        </p:spPr>
        <p:txBody>
          <a:bodyPr vert="horz" lIns="91440" tIns="108000" rIns="91440" bIns="45720" rtlCol="0" anchor="t">
            <a:noAutofit/>
          </a:bodyPr>
          <a:lst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a:lstStyle>
          <a:p>
            <a:pPr>
              <a:spcBef>
                <a:spcPts val="1000"/>
              </a:spcBef>
            </a:pPr>
            <a:r>
              <a:rPr lang="en-US" sz="2400" b="0">
                <a:solidFill>
                  <a:srgbClr val="000061"/>
                </a:solidFill>
                <a:ea typeface="+mj-lt"/>
                <a:cs typeface="+mj-lt"/>
              </a:rPr>
              <a:t>Absolutely - And It Might Even Know Your Pet Better Than Your Local Vet (Just Don’t Tell the Vet That). </a:t>
            </a:r>
            <a:endParaRPr lang="de-DE" sz="3200"/>
          </a:p>
        </p:txBody>
      </p:sp>
    </p:spTree>
    <p:extLst>
      <p:ext uri="{BB962C8B-B14F-4D97-AF65-F5344CB8AC3E}">
        <p14:creationId xmlns:p14="http://schemas.microsoft.com/office/powerpoint/2010/main" val="2916703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collage of different dogs&#10;&#10;AI-generated content may be incorrect.">
            <a:extLst>
              <a:ext uri="{FF2B5EF4-FFF2-40B4-BE49-F238E27FC236}">
                <a16:creationId xmlns:a16="http://schemas.microsoft.com/office/drawing/2014/main" id="{55070494-5EE7-F465-E5D9-7F5F7126A7EE}"/>
              </a:ext>
            </a:extLst>
          </p:cNvPr>
          <p:cNvPicPr>
            <a:picLocks noChangeAspect="1"/>
          </p:cNvPicPr>
          <p:nvPr/>
        </p:nvPicPr>
        <p:blipFill>
          <a:blip r:embed="rId3"/>
          <a:srcRect l="464" t="100" r="20623" b="171"/>
          <a:stretch>
            <a:fillRect/>
          </a:stretch>
        </p:blipFill>
        <p:spPr>
          <a:xfrm>
            <a:off x="1689310" y="1718011"/>
            <a:ext cx="8764539" cy="45435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el 1">
            <a:extLst>
              <a:ext uri="{FF2B5EF4-FFF2-40B4-BE49-F238E27FC236}">
                <a16:creationId xmlns:a16="http://schemas.microsoft.com/office/drawing/2014/main" id="{2DFA08DC-FFD7-2D57-ACF7-5C0485381ABA}"/>
              </a:ext>
            </a:extLst>
          </p:cNvPr>
          <p:cNvSpPr>
            <a:spLocks noGrp="1"/>
          </p:cNvSpPr>
          <p:nvPr>
            <p:ph type="title"/>
          </p:nvPr>
        </p:nvSpPr>
        <p:spPr/>
        <p:txBody>
          <a:bodyPr/>
          <a:lstStyle/>
          <a:p>
            <a:r>
              <a:rPr lang="de-DE"/>
              <a:t>Oxford-IIIT </a:t>
            </a:r>
            <a:r>
              <a:rPr lang="de-DE" err="1"/>
              <a:t>Pet</a:t>
            </a:r>
            <a:r>
              <a:rPr lang="de-DE"/>
              <a:t> Dataset</a:t>
            </a:r>
          </a:p>
        </p:txBody>
      </p:sp>
      <p:sp>
        <p:nvSpPr>
          <p:cNvPr id="4" name="Platshållare för datum 3">
            <a:extLst>
              <a:ext uri="{FF2B5EF4-FFF2-40B4-BE49-F238E27FC236}">
                <a16:creationId xmlns:a16="http://schemas.microsoft.com/office/drawing/2014/main" id="{75A21CE0-29DF-0CE0-935B-6899D000EF1D}"/>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50000"/>
                  </a:schemeClr>
                </a:solidFill>
              </a:rPr>
              <a:pPr/>
              <a:t>2025-05-23</a:t>
            </a:fld>
            <a:endParaRPr lang="sv-SE">
              <a:solidFill>
                <a:schemeClr val="bg1">
                  <a:lumMod val="50000"/>
                </a:schemeClr>
              </a:solidFill>
            </a:endParaRPr>
          </a:p>
        </p:txBody>
      </p:sp>
      <p:sp>
        <p:nvSpPr>
          <p:cNvPr id="7" name="Platshållare för sidfot 4">
            <a:extLst>
              <a:ext uri="{FF2B5EF4-FFF2-40B4-BE49-F238E27FC236}">
                <a16:creationId xmlns:a16="http://schemas.microsoft.com/office/drawing/2014/main" id="{968185DB-7ABD-BC09-42A9-703157696346}"/>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50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128CA1D1-9553-79BF-1424-F1A0881D9264}"/>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50000"/>
                  </a:schemeClr>
                </a:solidFill>
              </a:rPr>
              <a:pPr/>
              <a:t>2</a:t>
            </a:fld>
            <a:endParaRPr lang="sv-SE">
              <a:solidFill>
                <a:schemeClr val="bg1">
                  <a:lumMod val="50000"/>
                </a:schemeClr>
              </a:solidFill>
            </a:endParaRPr>
          </a:p>
        </p:txBody>
      </p:sp>
      <p:sp>
        <p:nvSpPr>
          <p:cNvPr id="6" name="Rechteck 5">
            <a:extLst>
              <a:ext uri="{FF2B5EF4-FFF2-40B4-BE49-F238E27FC236}">
                <a16:creationId xmlns:a16="http://schemas.microsoft.com/office/drawing/2014/main" id="{8957C969-E2F5-F9E7-1D72-0260A9BEA691}"/>
              </a:ext>
            </a:extLst>
          </p:cNvPr>
          <p:cNvSpPr/>
          <p:nvPr/>
        </p:nvSpPr>
        <p:spPr>
          <a:xfrm>
            <a:off x="8446071" y="4201014"/>
            <a:ext cx="2005511" cy="200876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621916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F3ACC1-CA5F-8AF3-119E-B692D84CDCE9}"/>
            </a:ext>
          </a:extLst>
        </p:cNvPr>
        <p:cNvGrpSpPr/>
        <p:nvPr/>
      </p:nvGrpSpPr>
      <p:grpSpPr>
        <a:xfrm>
          <a:off x="0" y="0"/>
          <a:ext cx="0" cy="0"/>
          <a:chOff x="0" y="0"/>
          <a:chExt cx="0" cy="0"/>
        </a:xfrm>
      </p:grpSpPr>
      <p:pic>
        <p:nvPicPr>
          <p:cNvPr id="5" name="Picture 4" descr="A collage of a cat and a person&#10;&#10;AI-generated content may be incorrect.">
            <a:extLst>
              <a:ext uri="{FF2B5EF4-FFF2-40B4-BE49-F238E27FC236}">
                <a16:creationId xmlns:a16="http://schemas.microsoft.com/office/drawing/2014/main" id="{84016C4A-B1BD-A62F-1E90-42C2A2ABE488}"/>
              </a:ext>
            </a:extLst>
          </p:cNvPr>
          <p:cNvPicPr>
            <a:picLocks noChangeAspect="1"/>
          </p:cNvPicPr>
          <p:nvPr/>
        </p:nvPicPr>
        <p:blipFill>
          <a:blip r:embed="rId3"/>
          <a:stretch>
            <a:fillRect/>
          </a:stretch>
        </p:blipFill>
        <p:spPr>
          <a:xfrm>
            <a:off x="86264" y="3296748"/>
            <a:ext cx="12048227" cy="24786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el 1">
            <a:extLst>
              <a:ext uri="{FF2B5EF4-FFF2-40B4-BE49-F238E27FC236}">
                <a16:creationId xmlns:a16="http://schemas.microsoft.com/office/drawing/2014/main" id="{F49EE449-840C-E6FD-B238-80A90CA67118}"/>
              </a:ext>
            </a:extLst>
          </p:cNvPr>
          <p:cNvSpPr>
            <a:spLocks noGrp="1"/>
          </p:cNvSpPr>
          <p:nvPr>
            <p:ph type="title"/>
          </p:nvPr>
        </p:nvSpPr>
        <p:spPr/>
        <p:txBody>
          <a:bodyPr/>
          <a:lstStyle/>
          <a:p>
            <a:r>
              <a:rPr lang="de-DE"/>
              <a:t>Oxford-IIIT </a:t>
            </a:r>
            <a:r>
              <a:rPr lang="de-DE" err="1"/>
              <a:t>Pet</a:t>
            </a:r>
            <a:r>
              <a:rPr lang="de-DE"/>
              <a:t> Dataset</a:t>
            </a:r>
          </a:p>
        </p:txBody>
      </p:sp>
      <p:sp>
        <p:nvSpPr>
          <p:cNvPr id="4" name="Platshållare för datum 3">
            <a:extLst>
              <a:ext uri="{FF2B5EF4-FFF2-40B4-BE49-F238E27FC236}">
                <a16:creationId xmlns:a16="http://schemas.microsoft.com/office/drawing/2014/main" id="{7392103D-87F6-4838-8F08-86A8549DF615}"/>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50000"/>
                  </a:schemeClr>
                </a:solidFill>
              </a:rPr>
              <a:pPr/>
              <a:t>2025-05-23</a:t>
            </a:fld>
            <a:endParaRPr lang="sv-SE">
              <a:solidFill>
                <a:schemeClr val="bg1">
                  <a:lumMod val="50000"/>
                </a:schemeClr>
              </a:solidFill>
            </a:endParaRPr>
          </a:p>
        </p:txBody>
      </p:sp>
      <p:sp>
        <p:nvSpPr>
          <p:cNvPr id="7" name="Platshållare för sidfot 4">
            <a:extLst>
              <a:ext uri="{FF2B5EF4-FFF2-40B4-BE49-F238E27FC236}">
                <a16:creationId xmlns:a16="http://schemas.microsoft.com/office/drawing/2014/main" id="{B35A75EA-0FB7-38B7-F4D7-06F83563DE75}"/>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50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556AC02A-832E-A8A7-3DB6-D18E466225D9}"/>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50000"/>
                  </a:schemeClr>
                </a:solidFill>
              </a:rPr>
              <a:pPr/>
              <a:t>3</a:t>
            </a:fld>
            <a:endParaRPr lang="sv-SE">
              <a:solidFill>
                <a:schemeClr val="bg1">
                  <a:lumMod val="50000"/>
                </a:schemeClr>
              </a:solidFill>
            </a:endParaRPr>
          </a:p>
        </p:txBody>
      </p:sp>
      <p:sp>
        <p:nvSpPr>
          <p:cNvPr id="10" name="Inhaltsplatzhalter 2">
            <a:extLst>
              <a:ext uri="{FF2B5EF4-FFF2-40B4-BE49-F238E27FC236}">
                <a16:creationId xmlns:a16="http://schemas.microsoft.com/office/drawing/2014/main" id="{6A1A2AE8-1EBD-6BB7-20FF-62DBD4A7C707}"/>
              </a:ext>
            </a:extLst>
          </p:cNvPr>
          <p:cNvSpPr>
            <a:spLocks noGrp="1"/>
          </p:cNvSpPr>
          <p:nvPr>
            <p:ph idx="1"/>
          </p:nvPr>
        </p:nvSpPr>
        <p:spPr>
          <a:xfrm>
            <a:off x="600075" y="1872344"/>
            <a:ext cx="10990263" cy="4453808"/>
          </a:xfrm>
        </p:spPr>
        <p:txBody>
          <a:bodyPr vert="horz" lIns="91440" tIns="45720" rIns="91440" bIns="45720" rtlCol="0" anchor="t">
            <a:noAutofit/>
          </a:bodyPr>
          <a:lstStyle/>
          <a:p>
            <a:r>
              <a:rPr lang="en-US" sz="2400">
                <a:solidFill>
                  <a:srgbClr val="002060"/>
                </a:solidFill>
                <a:ea typeface="+mn-lt"/>
                <a:cs typeface="+mn-lt"/>
              </a:rPr>
              <a:t>37 Breeds of Cats and Dogs</a:t>
            </a:r>
            <a:endParaRPr lang="en-US" sz="2400">
              <a:solidFill>
                <a:srgbClr val="002060"/>
              </a:solidFill>
            </a:endParaRPr>
          </a:p>
          <a:p>
            <a:r>
              <a:rPr lang="en-US" sz="2400">
                <a:solidFill>
                  <a:srgbClr val="002060"/>
                </a:solidFill>
              </a:rPr>
              <a:t>200 Images per Breed</a:t>
            </a:r>
          </a:p>
          <a:p>
            <a:r>
              <a:rPr lang="en-US" sz="2400">
                <a:solidFill>
                  <a:srgbClr val="002060"/>
                </a:solidFill>
              </a:rPr>
              <a:t>7349 Images in Total</a:t>
            </a:r>
          </a:p>
          <a:p>
            <a:pPr lvl="1"/>
            <a:endParaRPr lang="en-US">
              <a:solidFill>
                <a:srgbClr val="000000"/>
              </a:solidFill>
            </a:endParaRPr>
          </a:p>
        </p:txBody>
      </p:sp>
      <p:sp>
        <p:nvSpPr>
          <p:cNvPr id="3" name="Rectangle 2">
            <a:extLst>
              <a:ext uri="{FF2B5EF4-FFF2-40B4-BE49-F238E27FC236}">
                <a16:creationId xmlns:a16="http://schemas.microsoft.com/office/drawing/2014/main" id="{00CCBE9E-C9C2-6263-0FBD-D7BE5D207558}"/>
              </a:ext>
            </a:extLst>
          </p:cNvPr>
          <p:cNvSpPr/>
          <p:nvPr/>
        </p:nvSpPr>
        <p:spPr>
          <a:xfrm>
            <a:off x="9762565" y="3296771"/>
            <a:ext cx="2337547" cy="24608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Inhaltsplatzhalter 2">
            <a:extLst>
              <a:ext uri="{FF2B5EF4-FFF2-40B4-BE49-F238E27FC236}">
                <a16:creationId xmlns:a16="http://schemas.microsoft.com/office/drawing/2014/main" id="{27DFFB33-30E9-D802-3BAF-1CDB5702B1E5}"/>
              </a:ext>
            </a:extLst>
          </p:cNvPr>
          <p:cNvSpPr txBox="1">
            <a:spLocks/>
          </p:cNvSpPr>
          <p:nvPr/>
        </p:nvSpPr>
        <p:spPr>
          <a:xfrm>
            <a:off x="10456770" y="3246186"/>
            <a:ext cx="1532499" cy="1529073"/>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Ksenia</a:t>
            </a:r>
          </a:p>
        </p:txBody>
      </p:sp>
    </p:spTree>
    <p:extLst>
      <p:ext uri="{BB962C8B-B14F-4D97-AF65-F5344CB8AC3E}">
        <p14:creationId xmlns:p14="http://schemas.microsoft.com/office/powerpoint/2010/main" val="2781543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8F7828-E2D2-DC6F-1C4B-82238F3405AE}"/>
              </a:ext>
            </a:extLst>
          </p:cNvPr>
          <p:cNvSpPr>
            <a:spLocks noGrp="1"/>
          </p:cNvSpPr>
          <p:nvPr>
            <p:ph type="title"/>
          </p:nvPr>
        </p:nvSpPr>
        <p:spPr/>
        <p:txBody>
          <a:bodyPr/>
          <a:lstStyle/>
          <a:p>
            <a:r>
              <a:rPr lang="en-US"/>
              <a:t>Binary Classification (Cat vs. Dog)</a:t>
            </a:r>
          </a:p>
        </p:txBody>
      </p:sp>
      <p:sp>
        <p:nvSpPr>
          <p:cNvPr id="3" name="Inhaltsplatzhalter 2">
            <a:extLst>
              <a:ext uri="{FF2B5EF4-FFF2-40B4-BE49-F238E27FC236}">
                <a16:creationId xmlns:a16="http://schemas.microsoft.com/office/drawing/2014/main" id="{2BD1EE81-D28D-1580-AB3A-CA06824E22E7}"/>
              </a:ext>
            </a:extLst>
          </p:cNvPr>
          <p:cNvSpPr>
            <a:spLocks noGrp="1"/>
          </p:cNvSpPr>
          <p:nvPr>
            <p:ph idx="1"/>
          </p:nvPr>
        </p:nvSpPr>
        <p:spPr/>
        <p:txBody>
          <a:bodyPr vert="horz" lIns="91440" tIns="45720" rIns="91440" bIns="45720" rtlCol="0" anchor="t">
            <a:noAutofit/>
          </a:bodyPr>
          <a:lstStyle/>
          <a:p>
            <a:r>
              <a:rPr lang="en-US" sz="2400" b="1">
                <a:solidFill>
                  <a:srgbClr val="002060"/>
                </a:solidFill>
              </a:rPr>
              <a:t>Strategy</a:t>
            </a:r>
            <a:endParaRPr lang="en-US">
              <a:solidFill>
                <a:srgbClr val="000000"/>
              </a:solidFill>
            </a:endParaRPr>
          </a:p>
          <a:p>
            <a:pPr lvl="1"/>
            <a:r>
              <a:rPr lang="en-US" sz="2000">
                <a:solidFill>
                  <a:srgbClr val="002060"/>
                </a:solidFill>
              </a:rPr>
              <a:t>Transfer Learning with ResNet50</a:t>
            </a:r>
          </a:p>
          <a:p>
            <a:pPr lvl="1"/>
            <a:r>
              <a:rPr lang="en-US" sz="2000">
                <a:solidFill>
                  <a:srgbClr val="002060"/>
                </a:solidFill>
              </a:rPr>
              <a:t>Feature Extraction</a:t>
            </a:r>
            <a:r>
              <a:rPr lang="en-US" sz="2200">
                <a:solidFill>
                  <a:srgbClr val="002060"/>
                </a:solidFill>
              </a:rPr>
              <a:t> </a:t>
            </a:r>
            <a:r>
              <a:rPr lang="en-US" sz="2200" b="1">
                <a:solidFill>
                  <a:srgbClr val="002060"/>
                </a:solidFill>
              </a:rPr>
              <a:t> </a:t>
            </a:r>
            <a:endParaRPr lang="en-US"/>
          </a:p>
          <a:p>
            <a:r>
              <a:rPr lang="en-US" sz="2400">
                <a:solidFill>
                  <a:srgbClr val="002060"/>
                </a:solidFill>
                <a:ea typeface="+mn-lt"/>
                <a:cs typeface="+mn-lt"/>
              </a:rPr>
              <a:t>Achieved </a:t>
            </a:r>
            <a:r>
              <a:rPr lang="en-US" sz="2400" b="1">
                <a:solidFill>
                  <a:srgbClr val="002060"/>
                </a:solidFill>
                <a:ea typeface="+mn-lt"/>
                <a:cs typeface="+mn-lt"/>
              </a:rPr>
              <a:t>99.45%</a:t>
            </a:r>
            <a:r>
              <a:rPr lang="en-US" sz="2400">
                <a:solidFill>
                  <a:srgbClr val="002060"/>
                </a:solidFill>
                <a:ea typeface="+mn-lt"/>
                <a:cs typeface="+mn-lt"/>
              </a:rPr>
              <a:t> Validation Accuracy, </a:t>
            </a:r>
            <a:r>
              <a:rPr lang="en-US" sz="2400" b="1">
                <a:solidFill>
                  <a:srgbClr val="002060"/>
                </a:solidFill>
                <a:ea typeface="+mn-lt"/>
                <a:cs typeface="+mn-lt"/>
              </a:rPr>
              <a:t>99.29%</a:t>
            </a:r>
            <a:r>
              <a:rPr lang="en-US" sz="2400">
                <a:solidFill>
                  <a:srgbClr val="002060"/>
                </a:solidFill>
                <a:ea typeface="+mn-lt"/>
                <a:cs typeface="+mn-lt"/>
              </a:rPr>
              <a:t> on the Test Set</a:t>
            </a:r>
            <a:r>
              <a:rPr lang="en-US" sz="2400" b="1">
                <a:solidFill>
                  <a:srgbClr val="002060"/>
                </a:solidFill>
              </a:rPr>
              <a:t> </a:t>
            </a:r>
          </a:p>
          <a:p>
            <a:pPr lvl="1"/>
            <a:endParaRPr lang="en-US">
              <a:solidFill>
                <a:srgbClr val="000000"/>
              </a:solidFill>
            </a:endParaRPr>
          </a:p>
        </p:txBody>
      </p:sp>
      <p:sp>
        <p:nvSpPr>
          <p:cNvPr id="7" name="Platshållare för datum 3">
            <a:extLst>
              <a:ext uri="{FF2B5EF4-FFF2-40B4-BE49-F238E27FC236}">
                <a16:creationId xmlns:a16="http://schemas.microsoft.com/office/drawing/2014/main" id="{2ECD1F83-D21B-AF77-EA49-033CCB436F82}"/>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50000"/>
                  </a:schemeClr>
                </a:solidFill>
              </a:rPr>
              <a:pPr/>
              <a:t>2025-05-23</a:t>
            </a:fld>
            <a:endParaRPr lang="sv-SE">
              <a:solidFill>
                <a:schemeClr val="bg1">
                  <a:lumMod val="50000"/>
                </a:schemeClr>
              </a:solidFill>
            </a:endParaRPr>
          </a:p>
        </p:txBody>
      </p:sp>
      <p:sp>
        <p:nvSpPr>
          <p:cNvPr id="8" name="Platshållare för sidfot 4">
            <a:extLst>
              <a:ext uri="{FF2B5EF4-FFF2-40B4-BE49-F238E27FC236}">
                <a16:creationId xmlns:a16="http://schemas.microsoft.com/office/drawing/2014/main" id="{12F14D8D-0A9A-A5CC-090B-F99029A75BAA}"/>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50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0396A856-15AE-3EE9-51F0-CFD51A3CD954}"/>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50000"/>
                  </a:schemeClr>
                </a:solidFill>
              </a:rPr>
              <a:pPr/>
              <a:t>4</a:t>
            </a:fld>
            <a:endParaRPr lang="sv-SE">
              <a:solidFill>
                <a:schemeClr val="bg1">
                  <a:lumMod val="50000"/>
                </a:schemeClr>
              </a:solidFill>
            </a:endParaRPr>
          </a:p>
        </p:txBody>
      </p:sp>
      <p:sp>
        <p:nvSpPr>
          <p:cNvPr id="5" name="Rechteck 4">
            <a:extLst>
              <a:ext uri="{FF2B5EF4-FFF2-40B4-BE49-F238E27FC236}">
                <a16:creationId xmlns:a16="http://schemas.microsoft.com/office/drawing/2014/main" id="{12BE29BF-E1A9-8A9F-DC50-7EE6A9164F84}"/>
              </a:ext>
            </a:extLst>
          </p:cNvPr>
          <p:cNvSpPr/>
          <p:nvPr/>
        </p:nvSpPr>
        <p:spPr>
          <a:xfrm>
            <a:off x="9200960" y="3862102"/>
            <a:ext cx="2264669" cy="21425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067886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FF4866-62A1-0E64-85B3-67642B7ADD5A}"/>
              </a:ext>
            </a:extLst>
          </p:cNvPr>
          <p:cNvSpPr>
            <a:spLocks noGrp="1"/>
          </p:cNvSpPr>
          <p:nvPr>
            <p:ph type="title"/>
          </p:nvPr>
        </p:nvSpPr>
        <p:spPr/>
        <p:txBody>
          <a:bodyPr/>
          <a:lstStyle/>
          <a:p>
            <a:r>
              <a:rPr lang="en-US"/>
              <a:t>Breed Classification</a:t>
            </a:r>
          </a:p>
        </p:txBody>
      </p:sp>
      <p:sp>
        <p:nvSpPr>
          <p:cNvPr id="3" name="Inhaltsplatzhalter 2">
            <a:extLst>
              <a:ext uri="{FF2B5EF4-FFF2-40B4-BE49-F238E27FC236}">
                <a16:creationId xmlns:a16="http://schemas.microsoft.com/office/drawing/2014/main" id="{40BFBBB2-E4C2-7FCE-868B-B0704779EC7D}"/>
              </a:ext>
            </a:extLst>
          </p:cNvPr>
          <p:cNvSpPr>
            <a:spLocks noGrp="1"/>
          </p:cNvSpPr>
          <p:nvPr>
            <p:ph idx="1"/>
          </p:nvPr>
        </p:nvSpPr>
        <p:spPr/>
        <p:txBody>
          <a:bodyPr vert="horz" lIns="91440" tIns="45720" rIns="91440" bIns="45720" rtlCol="0" anchor="t">
            <a:noAutofit/>
          </a:bodyPr>
          <a:lstStyle/>
          <a:p>
            <a:r>
              <a:rPr lang="en-US" sz="2400" b="1">
                <a:solidFill>
                  <a:srgbClr val="002060"/>
                </a:solidFill>
              </a:rPr>
              <a:t>Strategies</a:t>
            </a:r>
          </a:p>
          <a:p>
            <a:pPr lvl="1"/>
            <a:r>
              <a:rPr lang="en-US" sz="2000">
                <a:solidFill>
                  <a:srgbClr val="002060"/>
                </a:solidFill>
              </a:rPr>
              <a:t>Gradual Un-Freezing</a:t>
            </a:r>
          </a:p>
          <a:p>
            <a:pPr lvl="1"/>
            <a:r>
              <a:rPr lang="en-US" sz="2000">
                <a:solidFill>
                  <a:srgbClr val="002060"/>
                </a:solidFill>
                <a:ea typeface="+mn-lt"/>
                <a:cs typeface="+mn-lt"/>
              </a:rPr>
              <a:t>Simultaneous Training of Last Layers</a:t>
            </a:r>
            <a:r>
              <a:rPr lang="en-US">
                <a:solidFill>
                  <a:srgbClr val="002060"/>
                </a:solidFill>
                <a:ea typeface="+mn-lt"/>
                <a:cs typeface="+mn-lt"/>
              </a:rPr>
              <a:t> </a:t>
            </a:r>
            <a:endParaRPr lang="en-US"/>
          </a:p>
          <a:p>
            <a:r>
              <a:rPr lang="en-US" sz="2400" b="1">
                <a:solidFill>
                  <a:srgbClr val="002060"/>
                </a:solidFill>
              </a:rPr>
              <a:t>Further Improvements</a:t>
            </a:r>
          </a:p>
          <a:p>
            <a:pPr lvl="1"/>
            <a:r>
              <a:rPr lang="en-US" sz="2000">
                <a:solidFill>
                  <a:srgbClr val="002060"/>
                </a:solidFill>
                <a:ea typeface="+mn-lt"/>
                <a:cs typeface="+mn-lt"/>
              </a:rPr>
              <a:t>Data Augmentation, L2 Regularization, Batch Norm Layers, Learning Rate Scheduling </a:t>
            </a:r>
            <a:endParaRPr lang="en-US" sz="2000"/>
          </a:p>
          <a:p>
            <a:pPr lvl="1"/>
            <a:endParaRPr lang="en-US" sz="2200" b="1">
              <a:solidFill>
                <a:srgbClr val="002060"/>
              </a:solidFill>
            </a:endParaRPr>
          </a:p>
          <a:p>
            <a:pPr lvl="1"/>
            <a:endParaRPr lang="en-US" sz="2400" b="1">
              <a:solidFill>
                <a:srgbClr val="002060"/>
              </a:solidFill>
            </a:endParaRPr>
          </a:p>
        </p:txBody>
      </p:sp>
      <p:sp>
        <p:nvSpPr>
          <p:cNvPr id="7" name="Platshållare för datum 3">
            <a:extLst>
              <a:ext uri="{FF2B5EF4-FFF2-40B4-BE49-F238E27FC236}">
                <a16:creationId xmlns:a16="http://schemas.microsoft.com/office/drawing/2014/main" id="{EABFEBCE-5350-B59D-F82C-7D67401B74B5}"/>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50000"/>
                  </a:schemeClr>
                </a:solidFill>
              </a:rPr>
              <a:pPr/>
              <a:t>2025-05-23</a:t>
            </a:fld>
            <a:endParaRPr lang="sv-SE">
              <a:solidFill>
                <a:schemeClr val="bg1">
                  <a:lumMod val="50000"/>
                </a:schemeClr>
              </a:solidFill>
            </a:endParaRPr>
          </a:p>
        </p:txBody>
      </p:sp>
      <p:sp>
        <p:nvSpPr>
          <p:cNvPr id="8" name="Platshållare för sidfot 4">
            <a:extLst>
              <a:ext uri="{FF2B5EF4-FFF2-40B4-BE49-F238E27FC236}">
                <a16:creationId xmlns:a16="http://schemas.microsoft.com/office/drawing/2014/main" id="{D2049C64-F3E8-98F3-EB77-FF568ADAFEB3}"/>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50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8136EB9B-069B-C96C-9CB6-FF60FAEA14BA}"/>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50000"/>
                  </a:schemeClr>
                </a:solidFill>
              </a:rPr>
              <a:pPr/>
              <a:t>5</a:t>
            </a:fld>
            <a:endParaRPr lang="sv-SE">
              <a:solidFill>
                <a:schemeClr val="bg1">
                  <a:lumMod val="50000"/>
                </a:schemeClr>
              </a:solidFill>
            </a:endParaRPr>
          </a:p>
        </p:txBody>
      </p:sp>
      <p:graphicFrame>
        <p:nvGraphicFramePr>
          <p:cNvPr id="5" name="Table 4">
            <a:extLst>
              <a:ext uri="{FF2B5EF4-FFF2-40B4-BE49-F238E27FC236}">
                <a16:creationId xmlns:a16="http://schemas.microsoft.com/office/drawing/2014/main" id="{641B7E70-B6C2-7E86-51DC-BADAF710000D}"/>
              </a:ext>
            </a:extLst>
          </p:cNvPr>
          <p:cNvGraphicFramePr>
            <a:graphicFrameLocks noGrp="1"/>
          </p:cNvGraphicFramePr>
          <p:nvPr>
            <p:extLst>
              <p:ext uri="{D42A27DB-BD31-4B8C-83A1-F6EECF244321}">
                <p14:modId xmlns:p14="http://schemas.microsoft.com/office/powerpoint/2010/main" val="3495191448"/>
              </p:ext>
            </p:extLst>
          </p:nvPr>
        </p:nvGraphicFramePr>
        <p:xfrm>
          <a:off x="488455" y="3863414"/>
          <a:ext cx="8419165" cy="2399834"/>
        </p:xfrm>
        <a:graphic>
          <a:graphicData uri="http://schemas.openxmlformats.org/drawingml/2006/table">
            <a:tbl>
              <a:tblPr firstRow="1" bandRow="1">
                <a:tableStyleId>{5C22544A-7EE6-4342-B048-85BDC9FD1C3A}</a:tableStyleId>
              </a:tblPr>
              <a:tblGrid>
                <a:gridCol w="1295398">
                  <a:extLst>
                    <a:ext uri="{9D8B030D-6E8A-4147-A177-3AD203B41FA5}">
                      <a16:colId xmlns:a16="http://schemas.microsoft.com/office/drawing/2014/main" val="3829363474"/>
                    </a:ext>
                  </a:extLst>
                </a:gridCol>
                <a:gridCol w="1295398">
                  <a:extLst>
                    <a:ext uri="{9D8B030D-6E8A-4147-A177-3AD203B41FA5}">
                      <a16:colId xmlns:a16="http://schemas.microsoft.com/office/drawing/2014/main" val="2430259599"/>
                    </a:ext>
                  </a:extLst>
                </a:gridCol>
                <a:gridCol w="1197428">
                  <a:extLst>
                    <a:ext uri="{9D8B030D-6E8A-4147-A177-3AD203B41FA5}">
                      <a16:colId xmlns:a16="http://schemas.microsoft.com/office/drawing/2014/main" val="146651720"/>
                    </a:ext>
                  </a:extLst>
                </a:gridCol>
                <a:gridCol w="1209717">
                  <a:extLst>
                    <a:ext uri="{9D8B030D-6E8A-4147-A177-3AD203B41FA5}">
                      <a16:colId xmlns:a16="http://schemas.microsoft.com/office/drawing/2014/main" val="4122736747"/>
                    </a:ext>
                  </a:extLst>
                </a:gridCol>
                <a:gridCol w="1632857">
                  <a:extLst>
                    <a:ext uri="{9D8B030D-6E8A-4147-A177-3AD203B41FA5}">
                      <a16:colId xmlns:a16="http://schemas.microsoft.com/office/drawing/2014/main" val="4138634159"/>
                    </a:ext>
                  </a:extLst>
                </a:gridCol>
                <a:gridCol w="1788367">
                  <a:extLst>
                    <a:ext uri="{9D8B030D-6E8A-4147-A177-3AD203B41FA5}">
                      <a16:colId xmlns:a16="http://schemas.microsoft.com/office/drawing/2014/main" val="2541404565"/>
                    </a:ext>
                  </a:extLst>
                </a:gridCol>
              </a:tblGrid>
              <a:tr h="479594">
                <a:tc>
                  <a:txBody>
                    <a:bodyPr/>
                    <a:lstStyle/>
                    <a:p>
                      <a:pPr lvl="0" algn="ctr">
                        <a:buNone/>
                      </a:pPr>
                      <a:r>
                        <a:rPr lang="en-US" b="0"/>
                        <a:t>Strategy</a:t>
                      </a:r>
                    </a:p>
                  </a:txBody>
                  <a:tcPr/>
                </a:tc>
                <a:tc>
                  <a:txBody>
                    <a:bodyPr/>
                    <a:lstStyle/>
                    <a:p>
                      <a:pPr algn="ctr"/>
                      <a:r>
                        <a:rPr lang="en-US" b="0"/>
                        <a:t>Network</a:t>
                      </a:r>
                    </a:p>
                  </a:txBody>
                  <a:tcPr/>
                </a:tc>
                <a:tc>
                  <a:txBody>
                    <a:bodyPr/>
                    <a:lstStyle/>
                    <a:p>
                      <a:pPr lvl="0" algn="ctr">
                        <a:buNone/>
                      </a:pPr>
                      <a:r>
                        <a:rPr lang="en-US" b="0"/>
                        <a:t>Data Aug.</a:t>
                      </a:r>
                    </a:p>
                  </a:txBody>
                  <a:tcPr/>
                </a:tc>
                <a:tc>
                  <a:txBody>
                    <a:bodyPr/>
                    <a:lstStyle/>
                    <a:p>
                      <a:pPr lvl="0" algn="ctr">
                        <a:buNone/>
                      </a:pPr>
                      <a:r>
                        <a:rPr lang="en-US" b="0"/>
                        <a:t>L2</a:t>
                      </a:r>
                    </a:p>
                  </a:txBody>
                  <a:tcPr/>
                </a:tc>
                <a:tc>
                  <a:txBody>
                    <a:bodyPr/>
                    <a:lstStyle/>
                    <a:p>
                      <a:pPr lvl="0" algn="ctr">
                        <a:buNone/>
                      </a:pPr>
                      <a:r>
                        <a:rPr lang="en-US" b="0"/>
                        <a:t>Learning Rate</a:t>
                      </a:r>
                    </a:p>
                  </a:txBody>
                  <a:tcPr/>
                </a:tc>
                <a:tc>
                  <a:txBody>
                    <a:bodyPr/>
                    <a:lstStyle/>
                    <a:p>
                      <a:pPr algn="ctr"/>
                      <a:r>
                        <a:rPr lang="en-US" b="0"/>
                        <a:t>Test Accuracy</a:t>
                      </a:r>
                    </a:p>
                  </a:txBody>
                  <a:tcPr/>
                </a:tc>
                <a:extLst>
                  <a:ext uri="{0D108BD9-81ED-4DB2-BD59-A6C34878D82A}">
                    <a16:rowId xmlns:a16="http://schemas.microsoft.com/office/drawing/2014/main" val="87959926"/>
                  </a:ext>
                </a:extLst>
              </a:tr>
              <a:tr h="479594">
                <a:tc>
                  <a:txBody>
                    <a:bodyPr/>
                    <a:lstStyle/>
                    <a:p>
                      <a:pPr algn="ctr"/>
                      <a:r>
                        <a:rPr lang="en-US" b="0"/>
                        <a:t>Feature Extraction</a:t>
                      </a:r>
                    </a:p>
                  </a:txBody>
                  <a:tcPr anchor="ctr"/>
                </a:tc>
                <a:tc>
                  <a:txBody>
                    <a:bodyPr/>
                    <a:lstStyle/>
                    <a:p>
                      <a:pPr algn="ctr"/>
                      <a:r>
                        <a:rPr lang="en-US" b="0"/>
                        <a:t>ResNet18</a:t>
                      </a:r>
                    </a:p>
                  </a:txBody>
                  <a:tcPr anchor="ctr"/>
                </a:tc>
                <a:tc>
                  <a:txBody>
                    <a:bodyPr/>
                    <a:lstStyle/>
                    <a:p>
                      <a:pPr lvl="0" algn="ctr">
                        <a:buNone/>
                      </a:pPr>
                      <a:r>
                        <a:rPr lang="en-US" b="0"/>
                        <a:t>False</a:t>
                      </a:r>
                    </a:p>
                  </a:txBody>
                  <a:tcPr anchor="ctr"/>
                </a:tc>
                <a:tc>
                  <a:txBody>
                    <a:bodyPr/>
                    <a:lstStyle/>
                    <a:p>
                      <a:pPr lvl="0" algn="ctr">
                        <a:buNone/>
                      </a:pPr>
                      <a:r>
                        <a:rPr lang="en-US" b="0"/>
                        <a:t>None</a:t>
                      </a:r>
                    </a:p>
                  </a:txBody>
                  <a:tcPr anchor="ctr"/>
                </a:tc>
                <a:tc>
                  <a:txBody>
                    <a:bodyPr/>
                    <a:lstStyle/>
                    <a:p>
                      <a:pPr lvl="0" algn="ctr">
                        <a:buNone/>
                      </a:pPr>
                      <a:r>
                        <a:rPr lang="en-US" b="0"/>
                        <a:t>Constant</a:t>
                      </a:r>
                      <a:endParaRPr lang="de-DE"/>
                    </a:p>
                  </a:txBody>
                  <a:tcPr anchor="ctr"/>
                </a:tc>
                <a:tc>
                  <a:txBody>
                    <a:bodyPr/>
                    <a:lstStyle/>
                    <a:p>
                      <a:pPr algn="ctr"/>
                      <a:r>
                        <a:rPr lang="en-US" b="0"/>
                        <a:t>85.69%</a:t>
                      </a:r>
                    </a:p>
                  </a:txBody>
                  <a:tcPr anchor="ctr"/>
                </a:tc>
                <a:extLst>
                  <a:ext uri="{0D108BD9-81ED-4DB2-BD59-A6C34878D82A}">
                    <a16:rowId xmlns:a16="http://schemas.microsoft.com/office/drawing/2014/main" val="1116432563"/>
                  </a:ext>
                </a:extLst>
              </a:tr>
              <a:tr h="479594">
                <a:tc>
                  <a:txBody>
                    <a:bodyPr/>
                    <a:lstStyle/>
                    <a:p>
                      <a:pPr lvl="0" algn="ctr">
                        <a:buNone/>
                      </a:pPr>
                      <a:r>
                        <a:rPr lang="en-US" b="0"/>
                        <a:t>Un-Freezing</a:t>
                      </a:r>
                    </a:p>
                  </a:txBody>
                  <a:tcPr anchor="ctr"/>
                </a:tc>
                <a:tc>
                  <a:txBody>
                    <a:bodyPr/>
                    <a:lstStyle/>
                    <a:p>
                      <a:pPr algn="ctr"/>
                      <a:r>
                        <a:rPr lang="en-US" b="0"/>
                        <a:t>ResNet50</a:t>
                      </a:r>
                    </a:p>
                  </a:txBody>
                  <a:tcPr anchor="ctr"/>
                </a:tc>
                <a:tc>
                  <a:txBody>
                    <a:bodyPr/>
                    <a:lstStyle/>
                    <a:p>
                      <a:pPr lvl="0" algn="ctr">
                        <a:buNone/>
                      </a:pPr>
                      <a:r>
                        <a:rPr lang="en-US" b="0"/>
                        <a:t>True</a:t>
                      </a:r>
                    </a:p>
                  </a:txBody>
                  <a:tcPr anchor="ctr"/>
                </a:tc>
                <a:tc>
                  <a:txBody>
                    <a:bodyPr/>
                    <a:lstStyle/>
                    <a:p>
                      <a:pPr lvl="0" algn="ctr">
                        <a:buNone/>
                      </a:pPr>
                      <a:r>
                        <a:rPr lang="en-US" sz="1800" b="0" i="0" u="none" strike="noStrike" noProof="0">
                          <a:latin typeface="Figtree"/>
                        </a:rPr>
                        <a:t>λ = 1e-2</a:t>
                      </a:r>
                      <a:endParaRPr lang="de-DE"/>
                    </a:p>
                  </a:txBody>
                  <a:tcPr anchor="ctr"/>
                </a:tc>
                <a:tc>
                  <a:txBody>
                    <a:bodyPr/>
                    <a:lstStyle/>
                    <a:p>
                      <a:pPr lvl="0" algn="ctr">
                        <a:buNone/>
                      </a:pPr>
                      <a:r>
                        <a:rPr lang="en-US" b="0"/>
                        <a:t>Layer Decay</a:t>
                      </a:r>
                      <a:endParaRPr lang="de-DE"/>
                    </a:p>
                  </a:txBody>
                  <a:tcPr anchor="ctr"/>
                </a:tc>
                <a:tc>
                  <a:txBody>
                    <a:bodyPr/>
                    <a:lstStyle/>
                    <a:p>
                      <a:pPr lvl="0" algn="ctr">
                        <a:buNone/>
                      </a:pPr>
                      <a:r>
                        <a:rPr lang="en-US" sz="1800" b="0" i="0" u="none" strike="noStrike" noProof="0">
                          <a:solidFill>
                            <a:srgbClr val="000000"/>
                          </a:solidFill>
                          <a:latin typeface="Figtree"/>
                        </a:rPr>
                        <a:t>92.37%</a:t>
                      </a:r>
                    </a:p>
                  </a:txBody>
                  <a:tcPr anchor="ctr"/>
                </a:tc>
                <a:extLst>
                  <a:ext uri="{0D108BD9-81ED-4DB2-BD59-A6C34878D82A}">
                    <a16:rowId xmlns:a16="http://schemas.microsoft.com/office/drawing/2014/main" val="3113143654"/>
                  </a:ext>
                </a:extLst>
              </a:tr>
              <a:tr h="479594">
                <a:tc>
                  <a:txBody>
                    <a:bodyPr/>
                    <a:lstStyle/>
                    <a:p>
                      <a:pPr lvl="0" algn="ctr">
                        <a:buNone/>
                      </a:pPr>
                      <a:r>
                        <a:rPr lang="en-US" b="0" err="1"/>
                        <a:t>Simult</a:t>
                      </a:r>
                      <a:r>
                        <a:rPr lang="en-US" b="0"/>
                        <a:t>. Training </a:t>
                      </a:r>
                    </a:p>
                  </a:txBody>
                  <a:tcPr anchor="ctr"/>
                </a:tc>
                <a:tc>
                  <a:txBody>
                    <a:bodyPr/>
                    <a:lstStyle/>
                    <a:p>
                      <a:pPr algn="ctr"/>
                      <a:r>
                        <a:rPr lang="en-US" b="0"/>
                        <a:t>ResNet50</a:t>
                      </a:r>
                    </a:p>
                  </a:txBody>
                  <a:tcPr anchor="ctr"/>
                </a:tc>
                <a:tc>
                  <a:txBody>
                    <a:bodyPr/>
                    <a:lstStyle/>
                    <a:p>
                      <a:pPr lvl="0" algn="ctr">
                        <a:buNone/>
                      </a:pPr>
                      <a:r>
                        <a:rPr lang="en-US" b="0"/>
                        <a:t>True</a:t>
                      </a:r>
                    </a:p>
                  </a:txBody>
                  <a:tcPr anchor="ctr"/>
                </a:tc>
                <a:tc>
                  <a:txBody>
                    <a:bodyPr/>
                    <a:lstStyle/>
                    <a:p>
                      <a:pPr lvl="0" algn="ctr">
                        <a:buNone/>
                      </a:pPr>
                      <a:r>
                        <a:rPr lang="en-US" sz="1800" b="0" i="0" u="none" strike="noStrike" noProof="0">
                          <a:latin typeface="Figtree"/>
                        </a:rPr>
                        <a:t>λ = 1e-3</a:t>
                      </a:r>
                      <a:endParaRPr lang="de-DE"/>
                    </a:p>
                  </a:txBody>
                  <a:tcPr anchor="ctr"/>
                </a:tc>
                <a:tc>
                  <a:txBody>
                    <a:bodyPr/>
                    <a:lstStyle/>
                    <a:p>
                      <a:pPr lvl="0" algn="ctr">
                        <a:buNone/>
                      </a:pPr>
                      <a:r>
                        <a:rPr lang="en-US" b="0"/>
                        <a:t>Epoch Decay</a:t>
                      </a:r>
                      <a:endParaRPr lang="de-DE"/>
                    </a:p>
                  </a:txBody>
                  <a:tcPr anchor="ctr"/>
                </a:tc>
                <a:tc>
                  <a:txBody>
                    <a:bodyPr/>
                    <a:lstStyle/>
                    <a:p>
                      <a:pPr algn="ctr"/>
                      <a:r>
                        <a:rPr lang="en-US" b="1"/>
                        <a:t>92.64%</a:t>
                      </a:r>
                    </a:p>
                  </a:txBody>
                  <a:tcPr anchor="ctr"/>
                </a:tc>
                <a:extLst>
                  <a:ext uri="{0D108BD9-81ED-4DB2-BD59-A6C34878D82A}">
                    <a16:rowId xmlns:a16="http://schemas.microsoft.com/office/drawing/2014/main" val="1837258174"/>
                  </a:ext>
                </a:extLst>
              </a:tr>
            </a:tbl>
          </a:graphicData>
        </a:graphic>
      </p:graphicFrame>
      <p:sp>
        <p:nvSpPr>
          <p:cNvPr id="6" name="Rechteck 5">
            <a:extLst>
              <a:ext uri="{FF2B5EF4-FFF2-40B4-BE49-F238E27FC236}">
                <a16:creationId xmlns:a16="http://schemas.microsoft.com/office/drawing/2014/main" id="{84F5B099-7A54-0B81-C80C-911A08BBD2FE}"/>
              </a:ext>
            </a:extLst>
          </p:cNvPr>
          <p:cNvSpPr/>
          <p:nvPr/>
        </p:nvSpPr>
        <p:spPr>
          <a:xfrm>
            <a:off x="9888009" y="4511675"/>
            <a:ext cx="1577620" cy="149295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Rechteck 10">
            <a:extLst>
              <a:ext uri="{FF2B5EF4-FFF2-40B4-BE49-F238E27FC236}">
                <a16:creationId xmlns:a16="http://schemas.microsoft.com/office/drawing/2014/main" id="{FE7441AF-28BD-8AEA-F9D1-399E6DD0E911}"/>
              </a:ext>
            </a:extLst>
          </p:cNvPr>
          <p:cNvSpPr/>
          <p:nvPr/>
        </p:nvSpPr>
        <p:spPr>
          <a:xfrm>
            <a:off x="9200960" y="3862102"/>
            <a:ext cx="2264669" cy="21425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906884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FF4866-62A1-0E64-85B3-67642B7ADD5A}"/>
              </a:ext>
            </a:extLst>
          </p:cNvPr>
          <p:cNvSpPr>
            <a:spLocks noGrp="1"/>
          </p:cNvSpPr>
          <p:nvPr>
            <p:ph type="title"/>
          </p:nvPr>
        </p:nvSpPr>
        <p:spPr/>
        <p:txBody>
          <a:bodyPr/>
          <a:lstStyle/>
          <a:p>
            <a:r>
              <a:rPr lang="en-US"/>
              <a:t>Imbalanced Classes</a:t>
            </a:r>
          </a:p>
        </p:txBody>
      </p:sp>
      <p:sp>
        <p:nvSpPr>
          <p:cNvPr id="3" name="Inhaltsplatzhalter 2">
            <a:extLst>
              <a:ext uri="{FF2B5EF4-FFF2-40B4-BE49-F238E27FC236}">
                <a16:creationId xmlns:a16="http://schemas.microsoft.com/office/drawing/2014/main" id="{40BFBBB2-E4C2-7FCE-868B-B0704779EC7D}"/>
              </a:ext>
            </a:extLst>
          </p:cNvPr>
          <p:cNvSpPr>
            <a:spLocks noGrp="1"/>
          </p:cNvSpPr>
          <p:nvPr>
            <p:ph idx="1"/>
          </p:nvPr>
        </p:nvSpPr>
        <p:spPr>
          <a:xfrm>
            <a:off x="600075" y="1872344"/>
            <a:ext cx="10304463" cy="4484288"/>
          </a:xfrm>
        </p:spPr>
        <p:txBody>
          <a:bodyPr vert="horz" lIns="91440" tIns="45720" rIns="91440" bIns="45720" rtlCol="0" anchor="t">
            <a:noAutofit/>
          </a:bodyPr>
          <a:lstStyle/>
          <a:p>
            <a:r>
              <a:rPr lang="en-US" sz="2400" b="1">
                <a:solidFill>
                  <a:srgbClr val="002060"/>
                </a:solidFill>
                <a:ea typeface="+mn-lt"/>
                <a:cs typeface="+mn-lt"/>
              </a:rPr>
              <a:t>Number of Images per Cat Breed:</a:t>
            </a:r>
            <a:r>
              <a:rPr lang="en-US" sz="2400">
                <a:solidFill>
                  <a:srgbClr val="002060"/>
                </a:solidFill>
                <a:ea typeface="+mn-lt"/>
                <a:cs typeface="+mn-lt"/>
              </a:rPr>
              <a:t> 20 % </a:t>
            </a:r>
            <a:endParaRPr lang="de-DE"/>
          </a:p>
          <a:p>
            <a:r>
              <a:rPr lang="en-US" sz="2400" b="1">
                <a:solidFill>
                  <a:srgbClr val="002060"/>
                </a:solidFill>
                <a:ea typeface="+mn-lt"/>
                <a:cs typeface="+mn-lt"/>
              </a:rPr>
              <a:t>Compensation Strategies:</a:t>
            </a:r>
            <a:r>
              <a:rPr lang="en-US" sz="2400">
                <a:solidFill>
                  <a:srgbClr val="002060"/>
                </a:solidFill>
                <a:ea typeface="+mn-lt"/>
                <a:cs typeface="+mn-lt"/>
              </a:rPr>
              <a:t> </a:t>
            </a:r>
          </a:p>
          <a:p>
            <a:pPr lvl="1"/>
            <a:r>
              <a:rPr lang="en-US" sz="2000">
                <a:solidFill>
                  <a:srgbClr val="002060"/>
                </a:solidFill>
                <a:ea typeface="+mn-lt"/>
                <a:cs typeface="+mn-lt"/>
              </a:rPr>
              <a:t>Weighted Cross-Entropy Loss</a:t>
            </a:r>
          </a:p>
          <a:p>
            <a:pPr lvl="1"/>
            <a:r>
              <a:rPr lang="en-US" sz="2000">
                <a:solidFill>
                  <a:srgbClr val="002060"/>
                </a:solidFill>
                <a:ea typeface="+mn-lt"/>
                <a:cs typeface="+mn-lt"/>
              </a:rPr>
              <a:t>Over-Sampling of the Cat Breed Classes</a:t>
            </a:r>
            <a:endParaRPr lang="en-US" sz="2000">
              <a:solidFill>
                <a:srgbClr val="002060"/>
              </a:solidFill>
            </a:endParaRPr>
          </a:p>
          <a:p>
            <a:pPr lvl="1"/>
            <a:r>
              <a:rPr lang="en-US" sz="2000">
                <a:solidFill>
                  <a:srgbClr val="002060"/>
                </a:solidFill>
                <a:ea typeface="+mn-lt"/>
                <a:cs typeface="+mn-lt"/>
              </a:rPr>
              <a:t>Both Proved to Be Equally Effective but Were Not Able to Fully Compensate </a:t>
            </a:r>
            <a:endParaRPr lang="en-US" sz="2000"/>
          </a:p>
          <a:p>
            <a:pPr lvl="1"/>
            <a:endParaRPr lang="en-US"/>
          </a:p>
        </p:txBody>
      </p:sp>
      <p:sp>
        <p:nvSpPr>
          <p:cNvPr id="7" name="Platshållare för datum 3">
            <a:extLst>
              <a:ext uri="{FF2B5EF4-FFF2-40B4-BE49-F238E27FC236}">
                <a16:creationId xmlns:a16="http://schemas.microsoft.com/office/drawing/2014/main" id="{D87F0818-16E1-A83F-E124-90AB2731619A}"/>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50000"/>
                  </a:schemeClr>
                </a:solidFill>
              </a:rPr>
              <a:pPr/>
              <a:t>2025-05-23</a:t>
            </a:fld>
            <a:endParaRPr lang="sv-SE">
              <a:solidFill>
                <a:schemeClr val="bg1">
                  <a:lumMod val="50000"/>
                </a:schemeClr>
              </a:solidFill>
            </a:endParaRPr>
          </a:p>
        </p:txBody>
      </p:sp>
      <p:sp>
        <p:nvSpPr>
          <p:cNvPr id="8" name="Platshållare för sidfot 4">
            <a:extLst>
              <a:ext uri="{FF2B5EF4-FFF2-40B4-BE49-F238E27FC236}">
                <a16:creationId xmlns:a16="http://schemas.microsoft.com/office/drawing/2014/main" id="{F4304310-BB8A-7B70-7FE6-B0A260C829CD}"/>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50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DA8CD499-30D8-7EED-2D55-A3FD4FB6364A}"/>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50000"/>
                  </a:schemeClr>
                </a:solidFill>
              </a:rPr>
              <a:pPr/>
              <a:t>6</a:t>
            </a:fld>
            <a:endParaRPr lang="sv-SE">
              <a:solidFill>
                <a:schemeClr val="bg1">
                  <a:lumMod val="50000"/>
                </a:schemeClr>
              </a:solidFill>
            </a:endParaRPr>
          </a:p>
        </p:txBody>
      </p:sp>
      <p:sp>
        <p:nvSpPr>
          <p:cNvPr id="5" name="Rechteck 4">
            <a:extLst>
              <a:ext uri="{FF2B5EF4-FFF2-40B4-BE49-F238E27FC236}">
                <a16:creationId xmlns:a16="http://schemas.microsoft.com/office/drawing/2014/main" id="{4A35BA35-5C0A-4C1E-16E4-B3DF63E2B466}"/>
              </a:ext>
            </a:extLst>
          </p:cNvPr>
          <p:cNvSpPr/>
          <p:nvPr/>
        </p:nvSpPr>
        <p:spPr>
          <a:xfrm>
            <a:off x="9888009" y="4511675"/>
            <a:ext cx="1577620" cy="149295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0CE321C8-8D0B-FEA1-D9C8-B120F6C31FF3}"/>
              </a:ext>
            </a:extLst>
          </p:cNvPr>
          <p:cNvSpPr/>
          <p:nvPr/>
        </p:nvSpPr>
        <p:spPr>
          <a:xfrm>
            <a:off x="9200960" y="3862102"/>
            <a:ext cx="2264669" cy="21425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graphicFrame>
        <p:nvGraphicFramePr>
          <p:cNvPr id="12" name="Table 4">
            <a:extLst>
              <a:ext uri="{FF2B5EF4-FFF2-40B4-BE49-F238E27FC236}">
                <a16:creationId xmlns:a16="http://schemas.microsoft.com/office/drawing/2014/main" id="{4A446CFC-CF40-1CE8-3CA7-EC37777B4A15}"/>
              </a:ext>
            </a:extLst>
          </p:cNvPr>
          <p:cNvGraphicFramePr>
            <a:graphicFrameLocks noGrp="1"/>
          </p:cNvGraphicFramePr>
          <p:nvPr>
            <p:extLst>
              <p:ext uri="{D42A27DB-BD31-4B8C-83A1-F6EECF244321}">
                <p14:modId xmlns:p14="http://schemas.microsoft.com/office/powerpoint/2010/main" val="2684556781"/>
              </p:ext>
            </p:extLst>
          </p:nvPr>
        </p:nvGraphicFramePr>
        <p:xfrm>
          <a:off x="1280160" y="3830320"/>
          <a:ext cx="6579720" cy="2210735"/>
        </p:xfrm>
        <a:graphic>
          <a:graphicData uri="http://schemas.openxmlformats.org/drawingml/2006/table">
            <a:tbl>
              <a:tblPr firstRow="1" bandRow="1">
                <a:tableStyleId>{5C22544A-7EE6-4342-B048-85BDC9FD1C3A}</a:tableStyleId>
              </a:tblPr>
              <a:tblGrid>
                <a:gridCol w="4075043">
                  <a:extLst>
                    <a:ext uri="{9D8B030D-6E8A-4147-A177-3AD203B41FA5}">
                      <a16:colId xmlns:a16="http://schemas.microsoft.com/office/drawing/2014/main" val="3829363474"/>
                    </a:ext>
                  </a:extLst>
                </a:gridCol>
                <a:gridCol w="2504677">
                  <a:extLst>
                    <a:ext uri="{9D8B030D-6E8A-4147-A177-3AD203B41FA5}">
                      <a16:colId xmlns:a16="http://schemas.microsoft.com/office/drawing/2014/main" val="2430259599"/>
                    </a:ext>
                  </a:extLst>
                </a:gridCol>
              </a:tblGrid>
              <a:tr h="442147">
                <a:tc>
                  <a:txBody>
                    <a:bodyPr/>
                    <a:lstStyle/>
                    <a:p>
                      <a:pPr lvl="0" algn="ctr">
                        <a:buNone/>
                      </a:pPr>
                      <a:r>
                        <a:rPr lang="en-US"/>
                        <a:t>Scenario</a:t>
                      </a:r>
                    </a:p>
                  </a:txBody>
                  <a:tcPr/>
                </a:tc>
                <a:tc>
                  <a:txBody>
                    <a:bodyPr/>
                    <a:lstStyle/>
                    <a:p>
                      <a:pPr algn="ctr"/>
                      <a:r>
                        <a:rPr lang="en-US"/>
                        <a:t>Test Accuracy (%)</a:t>
                      </a:r>
                    </a:p>
                  </a:txBody>
                  <a:tcPr/>
                </a:tc>
                <a:extLst>
                  <a:ext uri="{0D108BD9-81ED-4DB2-BD59-A6C34878D82A}">
                    <a16:rowId xmlns:a16="http://schemas.microsoft.com/office/drawing/2014/main" val="87959926"/>
                  </a:ext>
                </a:extLst>
              </a:tr>
              <a:tr h="442147">
                <a:tc>
                  <a:txBody>
                    <a:bodyPr/>
                    <a:lstStyle/>
                    <a:p>
                      <a:pPr lvl="0" algn="ctr">
                        <a:buNone/>
                      </a:pPr>
                      <a:r>
                        <a:rPr lang="en-US" sz="1800" b="0" i="0" u="none" strike="noStrike" baseline="0" noProof="0">
                          <a:solidFill>
                            <a:srgbClr val="000000"/>
                          </a:solidFill>
                          <a:latin typeface="Figtree"/>
                        </a:rPr>
                        <a:t>Benchmark w/o Imbalanced Classes </a:t>
                      </a:r>
                      <a:endParaRPr lang="de-DE"/>
                    </a:p>
                  </a:txBody>
                  <a:tcPr/>
                </a:tc>
                <a:tc>
                  <a:txBody>
                    <a:bodyPr/>
                    <a:lstStyle/>
                    <a:p>
                      <a:pPr algn="ctr"/>
                      <a:r>
                        <a:rPr lang="en-US" b="0"/>
                        <a:t>92.64%</a:t>
                      </a:r>
                    </a:p>
                  </a:txBody>
                  <a:tcPr/>
                </a:tc>
                <a:extLst>
                  <a:ext uri="{0D108BD9-81ED-4DB2-BD59-A6C34878D82A}">
                    <a16:rowId xmlns:a16="http://schemas.microsoft.com/office/drawing/2014/main" val="1116432563"/>
                  </a:ext>
                </a:extLst>
              </a:tr>
              <a:tr h="442147">
                <a:tc>
                  <a:txBody>
                    <a:bodyPr/>
                    <a:lstStyle/>
                    <a:p>
                      <a:pPr algn="ctr"/>
                      <a:r>
                        <a:rPr lang="en-US"/>
                        <a:t>w/o Compensation</a:t>
                      </a:r>
                    </a:p>
                  </a:txBody>
                  <a:tcPr/>
                </a:tc>
                <a:tc>
                  <a:txBody>
                    <a:bodyPr/>
                    <a:lstStyle/>
                    <a:p>
                      <a:pPr algn="ctr"/>
                      <a:r>
                        <a:rPr lang="en-US" b="0"/>
                        <a:t>86.15%</a:t>
                      </a:r>
                    </a:p>
                  </a:txBody>
                  <a:tcPr/>
                </a:tc>
                <a:extLst>
                  <a:ext uri="{0D108BD9-81ED-4DB2-BD59-A6C34878D82A}">
                    <a16:rowId xmlns:a16="http://schemas.microsoft.com/office/drawing/2014/main" val="3113143654"/>
                  </a:ext>
                </a:extLst>
              </a:tr>
              <a:tr h="442147">
                <a:tc>
                  <a:txBody>
                    <a:bodyPr/>
                    <a:lstStyle/>
                    <a:p>
                      <a:pPr algn="ctr"/>
                      <a:r>
                        <a:rPr lang="en-US"/>
                        <a:t>Weighted Cross-Entropy Loss</a:t>
                      </a:r>
                    </a:p>
                  </a:txBody>
                  <a:tcPr/>
                </a:tc>
                <a:tc>
                  <a:txBody>
                    <a:bodyPr/>
                    <a:lstStyle/>
                    <a:p>
                      <a:pPr algn="ctr"/>
                      <a:r>
                        <a:rPr lang="en-US"/>
                        <a:t>89.64%</a:t>
                      </a:r>
                    </a:p>
                  </a:txBody>
                  <a:tcPr/>
                </a:tc>
                <a:extLst>
                  <a:ext uri="{0D108BD9-81ED-4DB2-BD59-A6C34878D82A}">
                    <a16:rowId xmlns:a16="http://schemas.microsoft.com/office/drawing/2014/main" val="1837258174"/>
                  </a:ext>
                </a:extLst>
              </a:tr>
              <a:tr h="442147">
                <a:tc>
                  <a:txBody>
                    <a:bodyPr/>
                    <a:lstStyle/>
                    <a:p>
                      <a:pPr algn="ctr"/>
                      <a:r>
                        <a:rPr lang="en-US"/>
                        <a:t>Over-Sampling </a:t>
                      </a:r>
                    </a:p>
                  </a:txBody>
                  <a:tcPr/>
                </a:tc>
                <a:tc>
                  <a:txBody>
                    <a:bodyPr/>
                    <a:lstStyle/>
                    <a:p>
                      <a:pPr algn="ctr"/>
                      <a:r>
                        <a:rPr lang="en-US"/>
                        <a:t>89.70%</a:t>
                      </a:r>
                    </a:p>
                  </a:txBody>
                  <a:tcPr/>
                </a:tc>
                <a:extLst>
                  <a:ext uri="{0D108BD9-81ED-4DB2-BD59-A6C34878D82A}">
                    <a16:rowId xmlns:a16="http://schemas.microsoft.com/office/drawing/2014/main" val="3666650898"/>
                  </a:ext>
                </a:extLst>
              </a:tr>
            </a:tbl>
          </a:graphicData>
        </a:graphic>
      </p:graphicFrame>
    </p:spTree>
    <p:extLst>
      <p:ext uri="{BB962C8B-B14F-4D97-AF65-F5344CB8AC3E}">
        <p14:creationId xmlns:p14="http://schemas.microsoft.com/office/powerpoint/2010/main" val="2157156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32E711C-BA83-5858-2A07-105FA2DE3416}"/>
              </a:ext>
            </a:extLst>
          </p:cNvPr>
          <p:cNvSpPr>
            <a:spLocks noGrp="1"/>
          </p:cNvSpPr>
          <p:nvPr>
            <p:ph type="title"/>
          </p:nvPr>
        </p:nvSpPr>
        <p:spPr>
          <a:xfrm>
            <a:off x="600075" y="1095632"/>
            <a:ext cx="10659394" cy="598490"/>
          </a:xfrm>
        </p:spPr>
        <p:txBody>
          <a:bodyPr/>
          <a:lstStyle/>
          <a:p>
            <a:r>
              <a:rPr lang="en-US" err="1"/>
              <a:t>FixMatch</a:t>
            </a:r>
            <a:r>
              <a:rPr lang="en-US"/>
              <a:t> (SSL)</a:t>
            </a:r>
          </a:p>
        </p:txBody>
      </p:sp>
      <p:sp>
        <p:nvSpPr>
          <p:cNvPr id="3" name="Inhaltsplatzhalter 2">
            <a:extLst>
              <a:ext uri="{FF2B5EF4-FFF2-40B4-BE49-F238E27FC236}">
                <a16:creationId xmlns:a16="http://schemas.microsoft.com/office/drawing/2014/main" id="{47C59EA8-DD3E-D62F-97C1-1B8CDC51852D}"/>
              </a:ext>
            </a:extLst>
          </p:cNvPr>
          <p:cNvSpPr>
            <a:spLocks noGrp="1"/>
          </p:cNvSpPr>
          <p:nvPr>
            <p:ph idx="1"/>
          </p:nvPr>
        </p:nvSpPr>
        <p:spPr>
          <a:xfrm>
            <a:off x="600075" y="1872344"/>
            <a:ext cx="10438815" cy="423230"/>
          </a:xfrm>
        </p:spPr>
        <p:txBody>
          <a:bodyPr vert="horz" lIns="91440" tIns="45720" rIns="91440" bIns="45720" rtlCol="0" anchor="t">
            <a:noAutofit/>
          </a:bodyPr>
          <a:lstStyle/>
          <a:p>
            <a:r>
              <a:rPr lang="en-US" sz="2400" b="1">
                <a:solidFill>
                  <a:srgbClr val="002060"/>
                </a:solidFill>
              </a:rPr>
              <a:t>Method: Semi-Supervised Learning with Weak/Strong Augmentations</a:t>
            </a:r>
          </a:p>
          <a:p>
            <a:pPr lvl="1"/>
            <a:endParaRPr lang="en-US">
              <a:solidFill>
                <a:srgbClr val="000000"/>
              </a:solidFill>
              <a:ea typeface="+mn-lt"/>
              <a:cs typeface="+mn-lt"/>
            </a:endParaRPr>
          </a:p>
        </p:txBody>
      </p:sp>
      <p:sp>
        <p:nvSpPr>
          <p:cNvPr id="7" name="Platshållare för datum 3">
            <a:extLst>
              <a:ext uri="{FF2B5EF4-FFF2-40B4-BE49-F238E27FC236}">
                <a16:creationId xmlns:a16="http://schemas.microsoft.com/office/drawing/2014/main" id="{20E453B1-1C87-268F-D3D8-14446D2F3608}"/>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50000"/>
                  </a:schemeClr>
                </a:solidFill>
              </a:rPr>
              <a:pPr/>
              <a:t>2025-05-23</a:t>
            </a:fld>
            <a:endParaRPr lang="sv-SE">
              <a:solidFill>
                <a:schemeClr val="bg1">
                  <a:lumMod val="50000"/>
                </a:schemeClr>
              </a:solidFill>
            </a:endParaRPr>
          </a:p>
        </p:txBody>
      </p:sp>
      <p:sp>
        <p:nvSpPr>
          <p:cNvPr id="8" name="Platshållare för sidfot 4">
            <a:extLst>
              <a:ext uri="{FF2B5EF4-FFF2-40B4-BE49-F238E27FC236}">
                <a16:creationId xmlns:a16="http://schemas.microsoft.com/office/drawing/2014/main" id="{73D44270-B7D2-12C6-55A0-5B934E038EBF}"/>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50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AFD13401-EE95-5ACE-7DED-8E9EF013544E}"/>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50000"/>
                  </a:schemeClr>
                </a:solidFill>
              </a:rPr>
              <a:pPr/>
              <a:t>7</a:t>
            </a:fld>
            <a:endParaRPr lang="sv-SE">
              <a:solidFill>
                <a:schemeClr val="bg1">
                  <a:lumMod val="50000"/>
                </a:schemeClr>
              </a:solidFill>
            </a:endParaRPr>
          </a:p>
        </p:txBody>
      </p:sp>
      <p:sp>
        <p:nvSpPr>
          <p:cNvPr id="5" name="Rechteck 4">
            <a:extLst>
              <a:ext uri="{FF2B5EF4-FFF2-40B4-BE49-F238E27FC236}">
                <a16:creationId xmlns:a16="http://schemas.microsoft.com/office/drawing/2014/main" id="{063F3813-AB7C-A665-D20A-EFE46FA0676A}"/>
              </a:ext>
            </a:extLst>
          </p:cNvPr>
          <p:cNvSpPr/>
          <p:nvPr/>
        </p:nvSpPr>
        <p:spPr>
          <a:xfrm>
            <a:off x="9888009" y="4511675"/>
            <a:ext cx="1577620" cy="149295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5FB9EAE8-2F33-F4EE-29CC-138D63E59989}"/>
              </a:ext>
            </a:extLst>
          </p:cNvPr>
          <p:cNvSpPr/>
          <p:nvPr/>
        </p:nvSpPr>
        <p:spPr>
          <a:xfrm>
            <a:off x="9200960" y="3862102"/>
            <a:ext cx="2264669" cy="21425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 name="Grafik 3" descr="Ein Bild, das Collage, Screenshot, Kunst enthält.&#10;&#10;KI-generierte Inhalte können fehlerhaft sein.">
            <a:extLst>
              <a:ext uri="{FF2B5EF4-FFF2-40B4-BE49-F238E27FC236}">
                <a16:creationId xmlns:a16="http://schemas.microsoft.com/office/drawing/2014/main" id="{3905841B-4831-8FBE-4B8D-F92232FE8CFD}"/>
              </a:ext>
            </a:extLst>
          </p:cNvPr>
          <p:cNvPicPr>
            <a:picLocks noChangeAspect="1"/>
          </p:cNvPicPr>
          <p:nvPr/>
        </p:nvPicPr>
        <p:blipFill>
          <a:blip r:embed="rId3"/>
          <a:srcRect l="78" t="-1577" r="36016"/>
          <a:stretch>
            <a:fillRect/>
          </a:stretch>
        </p:blipFill>
        <p:spPr>
          <a:xfrm>
            <a:off x="1276350" y="3349925"/>
            <a:ext cx="7791430" cy="3075699"/>
          </a:xfrm>
          <a:prstGeom prst="rect">
            <a:avLst/>
          </a:prstGeom>
        </p:spPr>
      </p:pic>
      <p:sp>
        <p:nvSpPr>
          <p:cNvPr id="11" name="Inhaltsplatzhalter 2">
            <a:extLst>
              <a:ext uri="{FF2B5EF4-FFF2-40B4-BE49-F238E27FC236}">
                <a16:creationId xmlns:a16="http://schemas.microsoft.com/office/drawing/2014/main" id="{481187DE-76CE-D6B7-0FEA-2F697F1FE7EA}"/>
              </a:ext>
            </a:extLst>
          </p:cNvPr>
          <p:cNvSpPr txBox="1">
            <a:spLocks/>
          </p:cNvSpPr>
          <p:nvPr/>
        </p:nvSpPr>
        <p:spPr>
          <a:xfrm>
            <a:off x="600075" y="1814470"/>
            <a:ext cx="10072785" cy="1377614"/>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800" b="1">
              <a:solidFill>
                <a:srgbClr val="002060"/>
              </a:solidFill>
            </a:endParaRPr>
          </a:p>
          <a:p>
            <a:pPr lvl="1"/>
            <a:r>
              <a:rPr lang="en-US" sz="2000">
                <a:solidFill>
                  <a:srgbClr val="002060"/>
                </a:solidFill>
                <a:ea typeface="+mn-lt"/>
                <a:cs typeface="+mn-lt"/>
              </a:rPr>
              <a:t>Use Only a Few Labeled Samples per Class</a:t>
            </a:r>
          </a:p>
          <a:p>
            <a:pPr lvl="1"/>
            <a:endParaRPr lang="en-US" sz="2000">
              <a:solidFill>
                <a:srgbClr val="002060"/>
              </a:solidFill>
              <a:ea typeface="+mn-lt"/>
              <a:cs typeface="+mn-lt"/>
            </a:endParaRPr>
          </a:p>
        </p:txBody>
      </p:sp>
      <p:sp>
        <p:nvSpPr>
          <p:cNvPr id="12" name="Inhaltsplatzhalter 2">
            <a:extLst>
              <a:ext uri="{FF2B5EF4-FFF2-40B4-BE49-F238E27FC236}">
                <a16:creationId xmlns:a16="http://schemas.microsoft.com/office/drawing/2014/main" id="{FE733E34-A104-3F01-298F-CADBA9E83C4C}"/>
              </a:ext>
            </a:extLst>
          </p:cNvPr>
          <p:cNvSpPr txBox="1">
            <a:spLocks/>
          </p:cNvSpPr>
          <p:nvPr/>
        </p:nvSpPr>
        <p:spPr>
          <a:xfrm>
            <a:off x="600075" y="1872344"/>
            <a:ext cx="9951233" cy="1316567"/>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b="1">
              <a:solidFill>
                <a:srgbClr val="002060"/>
              </a:solidFill>
            </a:endParaRPr>
          </a:p>
          <a:p>
            <a:pPr lvl="1"/>
            <a:endParaRPr lang="en-US" sz="2000">
              <a:solidFill>
                <a:srgbClr val="002060"/>
              </a:solidFill>
              <a:ea typeface="+mn-lt"/>
              <a:cs typeface="+mn-lt"/>
            </a:endParaRPr>
          </a:p>
          <a:p>
            <a:pPr lvl="1"/>
            <a:r>
              <a:rPr lang="en-US" sz="2000">
                <a:solidFill>
                  <a:srgbClr val="002060"/>
                </a:solidFill>
                <a:ea typeface="+mn-lt"/>
                <a:cs typeface="+mn-lt"/>
              </a:rPr>
              <a:t>Combine Consistency Regularization and Pseudo-Labeling</a:t>
            </a:r>
          </a:p>
          <a:p>
            <a:pPr lvl="1"/>
            <a:endParaRPr lang="en-US">
              <a:solidFill>
                <a:srgbClr val="000000"/>
              </a:solidFill>
              <a:ea typeface="+mn-lt"/>
              <a:cs typeface="+mn-lt"/>
            </a:endParaRPr>
          </a:p>
        </p:txBody>
      </p:sp>
      <p:sp>
        <p:nvSpPr>
          <p:cNvPr id="13" name="Inhaltsplatzhalter 2">
            <a:extLst>
              <a:ext uri="{FF2B5EF4-FFF2-40B4-BE49-F238E27FC236}">
                <a16:creationId xmlns:a16="http://schemas.microsoft.com/office/drawing/2014/main" id="{87F39D79-E6D6-5DEC-D2DE-017E7908B73C}"/>
              </a:ext>
            </a:extLst>
          </p:cNvPr>
          <p:cNvSpPr txBox="1">
            <a:spLocks/>
          </p:cNvSpPr>
          <p:nvPr/>
        </p:nvSpPr>
        <p:spPr>
          <a:xfrm>
            <a:off x="600075" y="1872345"/>
            <a:ext cx="11284247" cy="1335857"/>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b="1">
              <a:solidFill>
                <a:srgbClr val="002060"/>
              </a:solidFill>
            </a:endParaRPr>
          </a:p>
          <a:p>
            <a:pPr lvl="1"/>
            <a:endParaRPr lang="en-US" sz="2000">
              <a:solidFill>
                <a:srgbClr val="002060"/>
              </a:solidFill>
              <a:ea typeface="+mn-lt"/>
              <a:cs typeface="+mn-lt"/>
            </a:endParaRPr>
          </a:p>
          <a:p>
            <a:pPr lvl="1"/>
            <a:endParaRPr lang="en-US" sz="2000">
              <a:solidFill>
                <a:srgbClr val="002060"/>
              </a:solidFill>
              <a:ea typeface="+mn-lt"/>
              <a:cs typeface="+mn-lt"/>
            </a:endParaRPr>
          </a:p>
          <a:p>
            <a:pPr lvl="1"/>
            <a:r>
              <a:rPr lang="en-US" sz="2000">
                <a:solidFill>
                  <a:srgbClr val="002060"/>
                </a:solidFill>
                <a:ea typeface="+mn-lt"/>
                <a:cs typeface="+mn-lt"/>
              </a:rPr>
              <a:t>Use Supervised Loss for Labeled Data and Unsupervised Loss for the Unlabeled Samples </a:t>
            </a:r>
          </a:p>
          <a:p>
            <a:pPr lvl="1"/>
            <a:endParaRPr lang="en-US">
              <a:solidFill>
                <a:srgbClr val="000000"/>
              </a:solidFill>
              <a:ea typeface="+mn-lt"/>
              <a:cs typeface="+mn-lt"/>
            </a:endParaRPr>
          </a:p>
        </p:txBody>
      </p:sp>
    </p:spTree>
    <p:extLst>
      <p:ext uri="{BB962C8B-B14F-4D97-AF65-F5344CB8AC3E}">
        <p14:creationId xmlns:p14="http://schemas.microsoft.com/office/powerpoint/2010/main" val="2236761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1F3A3-4E6C-20F5-18D4-D1E6718DC1D0}"/>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DA15E15D-B190-A710-BE4A-C89BCD86A734}"/>
              </a:ext>
            </a:extLst>
          </p:cNvPr>
          <p:cNvSpPr>
            <a:spLocks noGrp="1"/>
          </p:cNvSpPr>
          <p:nvPr>
            <p:ph type="title"/>
          </p:nvPr>
        </p:nvSpPr>
        <p:spPr/>
        <p:txBody>
          <a:bodyPr/>
          <a:lstStyle/>
          <a:p>
            <a:r>
              <a:rPr lang="en-US" err="1"/>
              <a:t>FixMatch</a:t>
            </a:r>
            <a:r>
              <a:rPr lang="en-US"/>
              <a:t> (SSL)</a:t>
            </a:r>
          </a:p>
        </p:txBody>
      </p:sp>
      <p:sp>
        <p:nvSpPr>
          <p:cNvPr id="7" name="Platshållare för datum 3">
            <a:extLst>
              <a:ext uri="{FF2B5EF4-FFF2-40B4-BE49-F238E27FC236}">
                <a16:creationId xmlns:a16="http://schemas.microsoft.com/office/drawing/2014/main" id="{FD42E37B-7C71-CF8F-6C4C-66C58FEEA654}"/>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50000"/>
                  </a:schemeClr>
                </a:solidFill>
              </a:rPr>
              <a:pPr/>
              <a:t>2025-05-23</a:t>
            </a:fld>
            <a:endParaRPr lang="sv-SE">
              <a:solidFill>
                <a:schemeClr val="bg1">
                  <a:lumMod val="50000"/>
                </a:schemeClr>
              </a:solidFill>
            </a:endParaRPr>
          </a:p>
        </p:txBody>
      </p:sp>
      <p:sp>
        <p:nvSpPr>
          <p:cNvPr id="8" name="Platshållare för sidfot 4">
            <a:extLst>
              <a:ext uri="{FF2B5EF4-FFF2-40B4-BE49-F238E27FC236}">
                <a16:creationId xmlns:a16="http://schemas.microsoft.com/office/drawing/2014/main" id="{E1549D6B-50CA-EFC2-74BD-179F2E790724}"/>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50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61DB3005-CA03-6A74-9775-6B9674270F36}"/>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50000"/>
                  </a:schemeClr>
                </a:solidFill>
              </a:rPr>
              <a:pPr/>
              <a:t>8</a:t>
            </a:fld>
            <a:endParaRPr lang="sv-SE">
              <a:solidFill>
                <a:schemeClr val="bg1">
                  <a:lumMod val="50000"/>
                </a:schemeClr>
              </a:solidFill>
            </a:endParaRPr>
          </a:p>
        </p:txBody>
      </p:sp>
      <p:sp>
        <p:nvSpPr>
          <p:cNvPr id="5" name="Rechteck 4">
            <a:extLst>
              <a:ext uri="{FF2B5EF4-FFF2-40B4-BE49-F238E27FC236}">
                <a16:creationId xmlns:a16="http://schemas.microsoft.com/office/drawing/2014/main" id="{11219288-0319-D6DA-9602-2B7D93F43FC2}"/>
              </a:ext>
            </a:extLst>
          </p:cNvPr>
          <p:cNvSpPr/>
          <p:nvPr/>
        </p:nvSpPr>
        <p:spPr>
          <a:xfrm>
            <a:off x="9888009" y="4511675"/>
            <a:ext cx="1577620" cy="149295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53CD04A0-5018-92BC-34DC-B8FCE7440722}"/>
              </a:ext>
            </a:extLst>
          </p:cNvPr>
          <p:cNvSpPr/>
          <p:nvPr/>
        </p:nvSpPr>
        <p:spPr>
          <a:xfrm>
            <a:off x="9200960" y="3862102"/>
            <a:ext cx="2264669" cy="21425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graphicFrame>
        <p:nvGraphicFramePr>
          <p:cNvPr id="6" name="Table 4">
            <a:extLst>
              <a:ext uri="{FF2B5EF4-FFF2-40B4-BE49-F238E27FC236}">
                <a16:creationId xmlns:a16="http://schemas.microsoft.com/office/drawing/2014/main" id="{8CC02731-DACB-811E-1568-90D315195F51}"/>
              </a:ext>
            </a:extLst>
          </p:cNvPr>
          <p:cNvGraphicFramePr>
            <a:graphicFrameLocks noGrp="1"/>
          </p:cNvGraphicFramePr>
          <p:nvPr>
            <p:extLst>
              <p:ext uri="{D42A27DB-BD31-4B8C-83A1-F6EECF244321}">
                <p14:modId xmlns:p14="http://schemas.microsoft.com/office/powerpoint/2010/main" val="316346276"/>
              </p:ext>
            </p:extLst>
          </p:nvPr>
        </p:nvGraphicFramePr>
        <p:xfrm>
          <a:off x="712097" y="3314396"/>
          <a:ext cx="8248982" cy="2695881"/>
        </p:xfrm>
        <a:graphic>
          <a:graphicData uri="http://schemas.openxmlformats.org/drawingml/2006/table">
            <a:tbl>
              <a:tblPr firstRow="1" bandRow="1">
                <a:tableStyleId>{5C22544A-7EE6-4342-B048-85BDC9FD1C3A}</a:tableStyleId>
              </a:tblPr>
              <a:tblGrid>
                <a:gridCol w="2404415">
                  <a:extLst>
                    <a:ext uri="{9D8B030D-6E8A-4147-A177-3AD203B41FA5}">
                      <a16:colId xmlns:a16="http://schemas.microsoft.com/office/drawing/2014/main" val="3829363474"/>
                    </a:ext>
                  </a:extLst>
                </a:gridCol>
                <a:gridCol w="1948189">
                  <a:extLst>
                    <a:ext uri="{9D8B030D-6E8A-4147-A177-3AD203B41FA5}">
                      <a16:colId xmlns:a16="http://schemas.microsoft.com/office/drawing/2014/main" val="2430259599"/>
                    </a:ext>
                  </a:extLst>
                </a:gridCol>
                <a:gridCol w="1948189">
                  <a:extLst>
                    <a:ext uri="{9D8B030D-6E8A-4147-A177-3AD203B41FA5}">
                      <a16:colId xmlns:a16="http://schemas.microsoft.com/office/drawing/2014/main" val="906154317"/>
                    </a:ext>
                  </a:extLst>
                </a:gridCol>
                <a:gridCol w="1948189">
                  <a:extLst>
                    <a:ext uri="{9D8B030D-6E8A-4147-A177-3AD203B41FA5}">
                      <a16:colId xmlns:a16="http://schemas.microsoft.com/office/drawing/2014/main" val="3649262952"/>
                    </a:ext>
                  </a:extLst>
                </a:gridCol>
              </a:tblGrid>
              <a:tr h="381236">
                <a:tc>
                  <a:txBody>
                    <a:bodyPr/>
                    <a:lstStyle/>
                    <a:p>
                      <a:pPr lvl="0" algn="ctr">
                        <a:buNone/>
                      </a:pPr>
                      <a:r>
                        <a:rPr lang="en-US" b="0"/>
                        <a:t>Images per Class</a:t>
                      </a:r>
                    </a:p>
                  </a:txBody>
                  <a:tcPr anchor="ctr"/>
                </a:tc>
                <a:tc>
                  <a:txBody>
                    <a:bodyPr/>
                    <a:lstStyle/>
                    <a:p>
                      <a:pPr lvl="0" algn="ctr">
                        <a:buNone/>
                      </a:pPr>
                      <a:r>
                        <a:rPr lang="en-US" b="0"/>
                        <a:t>Labeled Data</a:t>
                      </a:r>
                    </a:p>
                  </a:txBody>
                  <a:tcPr anchor="ctr"/>
                </a:tc>
                <a:tc>
                  <a:txBody>
                    <a:bodyPr/>
                    <a:lstStyle/>
                    <a:p>
                      <a:pPr lvl="0" algn="ctr">
                        <a:buNone/>
                      </a:pPr>
                      <a:r>
                        <a:rPr lang="en-US" b="0"/>
                        <a:t>Supervised</a:t>
                      </a:r>
                    </a:p>
                  </a:txBody>
                  <a:tcPr anchor="ctr"/>
                </a:tc>
                <a:tc>
                  <a:txBody>
                    <a:bodyPr/>
                    <a:lstStyle/>
                    <a:p>
                      <a:pPr lvl="0" algn="ctr">
                        <a:buNone/>
                      </a:pPr>
                      <a:r>
                        <a:rPr lang="en-US" b="0" err="1"/>
                        <a:t>FixMatch</a:t>
                      </a:r>
                    </a:p>
                  </a:txBody>
                  <a:tcPr anchor="ctr"/>
                </a:tc>
                <a:extLst>
                  <a:ext uri="{0D108BD9-81ED-4DB2-BD59-A6C34878D82A}">
                    <a16:rowId xmlns:a16="http://schemas.microsoft.com/office/drawing/2014/main" val="87959926"/>
                  </a:ext>
                </a:extLst>
              </a:tr>
              <a:tr h="462929">
                <a:tc>
                  <a:txBody>
                    <a:bodyPr/>
                    <a:lstStyle/>
                    <a:p>
                      <a:pPr algn="ctr"/>
                      <a:r>
                        <a:rPr lang="en-US" b="0"/>
                        <a:t>50</a:t>
                      </a:r>
                    </a:p>
                  </a:txBody>
                  <a:tcPr anchor="ctr"/>
                </a:tc>
                <a:tc>
                  <a:txBody>
                    <a:bodyPr/>
                    <a:lstStyle/>
                    <a:p>
                      <a:pPr algn="ctr"/>
                      <a:r>
                        <a:rPr lang="en-US" b="0"/>
                        <a:t>60%</a:t>
                      </a:r>
                    </a:p>
                  </a:txBody>
                  <a:tcPr anchor="ctr"/>
                </a:tc>
                <a:tc>
                  <a:txBody>
                    <a:bodyPr/>
                    <a:lstStyle/>
                    <a:p>
                      <a:pPr lvl="0" algn="ctr">
                        <a:buNone/>
                      </a:pPr>
                      <a:r>
                        <a:rPr lang="en-US" b="0"/>
                        <a:t>89.48%</a:t>
                      </a:r>
                    </a:p>
                  </a:txBody>
                  <a:tcPr anchor="ctr"/>
                </a:tc>
                <a:tc>
                  <a:txBody>
                    <a:bodyPr/>
                    <a:lstStyle/>
                    <a:p>
                      <a:pPr lvl="0" algn="ctr">
                        <a:buNone/>
                      </a:pPr>
                      <a:r>
                        <a:rPr lang="en-US" b="1"/>
                        <a:t>90.35%</a:t>
                      </a:r>
                    </a:p>
                  </a:txBody>
                  <a:tcPr anchor="ctr"/>
                </a:tc>
                <a:extLst>
                  <a:ext uri="{0D108BD9-81ED-4DB2-BD59-A6C34878D82A}">
                    <a16:rowId xmlns:a16="http://schemas.microsoft.com/office/drawing/2014/main" val="1116432563"/>
                  </a:ext>
                </a:extLst>
              </a:tr>
              <a:tr h="462929">
                <a:tc>
                  <a:txBody>
                    <a:bodyPr/>
                    <a:lstStyle/>
                    <a:p>
                      <a:pPr algn="ctr"/>
                      <a:r>
                        <a:rPr lang="en-US" b="0"/>
                        <a:t>20</a:t>
                      </a:r>
                    </a:p>
                  </a:txBody>
                  <a:tcPr anchor="ctr"/>
                </a:tc>
                <a:tc>
                  <a:txBody>
                    <a:bodyPr/>
                    <a:lstStyle/>
                    <a:p>
                      <a:pPr algn="ctr"/>
                      <a:r>
                        <a:rPr lang="en-US" b="0"/>
                        <a:t>25%</a:t>
                      </a:r>
                    </a:p>
                  </a:txBody>
                  <a:tcPr anchor="ctr"/>
                </a:tc>
                <a:tc>
                  <a:txBody>
                    <a:bodyPr/>
                    <a:lstStyle/>
                    <a:p>
                      <a:pPr lvl="0" algn="ctr">
                        <a:buNone/>
                      </a:pPr>
                      <a:r>
                        <a:rPr lang="en-US" b="1"/>
                        <a:t>88.42%</a:t>
                      </a:r>
                    </a:p>
                  </a:txBody>
                  <a:tcPr anchor="ctr"/>
                </a:tc>
                <a:tc>
                  <a:txBody>
                    <a:bodyPr/>
                    <a:lstStyle/>
                    <a:p>
                      <a:pPr lvl="0" algn="ctr">
                        <a:buNone/>
                      </a:pPr>
                      <a:r>
                        <a:rPr lang="en-US" b="0"/>
                        <a:t>87.64%</a:t>
                      </a:r>
                    </a:p>
                  </a:txBody>
                  <a:tcPr anchor="ctr"/>
                </a:tc>
                <a:extLst>
                  <a:ext uri="{0D108BD9-81ED-4DB2-BD59-A6C34878D82A}">
                    <a16:rowId xmlns:a16="http://schemas.microsoft.com/office/drawing/2014/main" val="3113143654"/>
                  </a:ext>
                </a:extLst>
              </a:tr>
              <a:tr h="462929">
                <a:tc>
                  <a:txBody>
                    <a:bodyPr/>
                    <a:lstStyle/>
                    <a:p>
                      <a:pPr algn="ctr"/>
                      <a:r>
                        <a:rPr lang="en-US" b="0"/>
                        <a:t>10</a:t>
                      </a:r>
                    </a:p>
                  </a:txBody>
                  <a:tcPr anchor="ctr"/>
                </a:tc>
                <a:tc>
                  <a:txBody>
                    <a:bodyPr/>
                    <a:lstStyle/>
                    <a:p>
                      <a:pPr algn="ctr"/>
                      <a:r>
                        <a:rPr lang="en-US" b="0"/>
                        <a:t>12.5%</a:t>
                      </a:r>
                    </a:p>
                  </a:txBody>
                  <a:tcPr anchor="ctr"/>
                </a:tc>
                <a:tc>
                  <a:txBody>
                    <a:bodyPr/>
                    <a:lstStyle/>
                    <a:p>
                      <a:pPr lvl="0" algn="ctr">
                        <a:buNone/>
                      </a:pPr>
                      <a:r>
                        <a:rPr lang="en-US" b="0"/>
                        <a:t>70.24%</a:t>
                      </a:r>
                    </a:p>
                  </a:txBody>
                  <a:tcPr anchor="ctr"/>
                </a:tc>
                <a:tc>
                  <a:txBody>
                    <a:bodyPr/>
                    <a:lstStyle/>
                    <a:p>
                      <a:pPr lvl="0" algn="ctr">
                        <a:buNone/>
                      </a:pPr>
                      <a:r>
                        <a:rPr lang="en-US" b="1"/>
                        <a:t>86.41%</a:t>
                      </a:r>
                    </a:p>
                  </a:txBody>
                  <a:tcPr anchor="ctr"/>
                </a:tc>
                <a:extLst>
                  <a:ext uri="{0D108BD9-81ED-4DB2-BD59-A6C34878D82A}">
                    <a16:rowId xmlns:a16="http://schemas.microsoft.com/office/drawing/2014/main" val="1837258174"/>
                  </a:ext>
                </a:extLst>
              </a:tr>
              <a:tr h="462929">
                <a:tc>
                  <a:txBody>
                    <a:bodyPr/>
                    <a:lstStyle/>
                    <a:p>
                      <a:pPr algn="ctr"/>
                      <a:r>
                        <a:rPr lang="en-US" b="0"/>
                        <a:t>2</a:t>
                      </a:r>
                    </a:p>
                  </a:txBody>
                  <a:tcPr anchor="ctr"/>
                </a:tc>
                <a:tc>
                  <a:txBody>
                    <a:bodyPr/>
                    <a:lstStyle/>
                    <a:p>
                      <a:pPr lvl="0" algn="ctr">
                        <a:buNone/>
                      </a:pPr>
                      <a:r>
                        <a:rPr lang="en-US" b="0"/>
                        <a:t>2.5%</a:t>
                      </a:r>
                      <a:endParaRPr lang="de-DE" b="0"/>
                    </a:p>
                  </a:txBody>
                  <a:tcPr anchor="ctr"/>
                </a:tc>
                <a:tc>
                  <a:txBody>
                    <a:bodyPr/>
                    <a:lstStyle/>
                    <a:p>
                      <a:pPr lvl="0" algn="ctr">
                        <a:buNone/>
                      </a:pPr>
                      <a:r>
                        <a:rPr lang="en-US" b="0"/>
                        <a:t>11.99%</a:t>
                      </a:r>
                    </a:p>
                  </a:txBody>
                  <a:tcPr anchor="ctr"/>
                </a:tc>
                <a:tc>
                  <a:txBody>
                    <a:bodyPr/>
                    <a:lstStyle/>
                    <a:p>
                      <a:pPr lvl="0" algn="ctr">
                        <a:buNone/>
                      </a:pPr>
                      <a:r>
                        <a:rPr lang="en-US" b="1"/>
                        <a:t>72.91%</a:t>
                      </a:r>
                    </a:p>
                  </a:txBody>
                  <a:tcPr anchor="ctr"/>
                </a:tc>
                <a:extLst>
                  <a:ext uri="{0D108BD9-81ED-4DB2-BD59-A6C34878D82A}">
                    <a16:rowId xmlns:a16="http://schemas.microsoft.com/office/drawing/2014/main" val="3666650898"/>
                  </a:ext>
                </a:extLst>
              </a:tr>
              <a:tr h="462929">
                <a:tc>
                  <a:txBody>
                    <a:bodyPr/>
                    <a:lstStyle/>
                    <a:p>
                      <a:pPr lvl="0" algn="ctr">
                        <a:buNone/>
                      </a:pPr>
                      <a:r>
                        <a:rPr lang="en-US" b="0"/>
                        <a:t>1</a:t>
                      </a:r>
                    </a:p>
                  </a:txBody>
                  <a:tcPr anchor="ctr"/>
                </a:tc>
                <a:tc>
                  <a:txBody>
                    <a:bodyPr/>
                    <a:lstStyle/>
                    <a:p>
                      <a:pPr lvl="0" algn="ctr">
                        <a:buNone/>
                      </a:pPr>
                      <a:r>
                        <a:rPr lang="en-US" b="0"/>
                        <a:t>1%</a:t>
                      </a:r>
                    </a:p>
                  </a:txBody>
                  <a:tcPr anchor="ctr"/>
                </a:tc>
                <a:tc>
                  <a:txBody>
                    <a:bodyPr/>
                    <a:lstStyle/>
                    <a:p>
                      <a:pPr lvl="0" algn="ctr">
                        <a:buNone/>
                      </a:pPr>
                      <a:r>
                        <a:rPr lang="en-US" b="0"/>
                        <a:t>5.56%</a:t>
                      </a:r>
                    </a:p>
                  </a:txBody>
                  <a:tcPr anchor="ctr"/>
                </a:tc>
                <a:tc>
                  <a:txBody>
                    <a:bodyPr/>
                    <a:lstStyle/>
                    <a:p>
                      <a:pPr lvl="0" algn="ctr">
                        <a:buNone/>
                      </a:pPr>
                      <a:r>
                        <a:rPr lang="en-US" b="1"/>
                        <a:t>50.15%</a:t>
                      </a:r>
                    </a:p>
                  </a:txBody>
                  <a:tcPr anchor="ctr"/>
                </a:tc>
                <a:extLst>
                  <a:ext uri="{0D108BD9-81ED-4DB2-BD59-A6C34878D82A}">
                    <a16:rowId xmlns:a16="http://schemas.microsoft.com/office/drawing/2014/main" val="1370754848"/>
                  </a:ext>
                </a:extLst>
              </a:tr>
            </a:tbl>
          </a:graphicData>
        </a:graphic>
      </p:graphicFrame>
      <p:sp>
        <p:nvSpPr>
          <p:cNvPr id="15" name="Inhaltsplatzhalter 2">
            <a:extLst>
              <a:ext uri="{FF2B5EF4-FFF2-40B4-BE49-F238E27FC236}">
                <a16:creationId xmlns:a16="http://schemas.microsoft.com/office/drawing/2014/main" id="{4C318819-AF28-9BCC-D1E4-FB1105C8613E}"/>
              </a:ext>
            </a:extLst>
          </p:cNvPr>
          <p:cNvSpPr txBox="1">
            <a:spLocks/>
          </p:cNvSpPr>
          <p:nvPr/>
        </p:nvSpPr>
        <p:spPr>
          <a:xfrm>
            <a:off x="600075" y="1872344"/>
            <a:ext cx="10990263" cy="45330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a:solidFill>
                  <a:srgbClr val="002060"/>
                </a:solidFill>
              </a:rPr>
              <a:t>Results and Ablation Study</a:t>
            </a:r>
          </a:p>
          <a:p>
            <a:pPr lvl="1"/>
            <a:endParaRPr lang="en-US">
              <a:solidFill>
                <a:srgbClr val="000000"/>
              </a:solidFill>
              <a:ea typeface="+mn-lt"/>
              <a:cs typeface="+mn-lt"/>
            </a:endParaRPr>
          </a:p>
        </p:txBody>
      </p:sp>
      <p:sp>
        <p:nvSpPr>
          <p:cNvPr id="17" name="Inhaltsplatzhalter 2">
            <a:extLst>
              <a:ext uri="{FF2B5EF4-FFF2-40B4-BE49-F238E27FC236}">
                <a16:creationId xmlns:a16="http://schemas.microsoft.com/office/drawing/2014/main" id="{406241D9-7AE0-0A44-1919-8635BEEC0C65}"/>
              </a:ext>
            </a:extLst>
          </p:cNvPr>
          <p:cNvSpPr txBox="1">
            <a:spLocks/>
          </p:cNvSpPr>
          <p:nvPr/>
        </p:nvSpPr>
        <p:spPr>
          <a:xfrm>
            <a:off x="600075" y="1872344"/>
            <a:ext cx="10411532" cy="68867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400" b="1">
              <a:solidFill>
                <a:srgbClr val="002060"/>
              </a:solidFill>
            </a:endParaRPr>
          </a:p>
          <a:p>
            <a:pPr lvl="1"/>
            <a:r>
              <a:rPr lang="en-US" sz="2000">
                <a:solidFill>
                  <a:srgbClr val="002060"/>
                </a:solidFill>
                <a:ea typeface="+mn-lt"/>
                <a:cs typeface="+mn-lt"/>
              </a:rPr>
              <a:t>With More Labeled Data </a:t>
            </a:r>
            <a:r>
              <a:rPr lang="en-US" sz="2000" err="1">
                <a:solidFill>
                  <a:srgbClr val="002060"/>
                </a:solidFill>
                <a:ea typeface="+mn-lt"/>
                <a:cs typeface="+mn-lt"/>
              </a:rPr>
              <a:t>FixMatch</a:t>
            </a:r>
            <a:r>
              <a:rPr lang="en-US" sz="2000">
                <a:solidFill>
                  <a:srgbClr val="002060"/>
                </a:solidFill>
                <a:ea typeface="+mn-lt"/>
                <a:cs typeface="+mn-lt"/>
              </a:rPr>
              <a:t> Does Not Improve Performance</a:t>
            </a:r>
          </a:p>
          <a:p>
            <a:pPr lvl="1"/>
            <a:endParaRPr lang="en-US">
              <a:solidFill>
                <a:srgbClr val="000000"/>
              </a:solidFill>
              <a:ea typeface="+mn-lt"/>
              <a:cs typeface="+mn-lt"/>
            </a:endParaRPr>
          </a:p>
          <a:p>
            <a:pPr lvl="1"/>
            <a:endParaRPr lang="en-US">
              <a:solidFill>
                <a:srgbClr val="000000"/>
              </a:solidFill>
              <a:ea typeface="+mn-lt"/>
              <a:cs typeface="+mn-lt"/>
            </a:endParaRPr>
          </a:p>
        </p:txBody>
      </p:sp>
      <p:sp>
        <p:nvSpPr>
          <p:cNvPr id="21" name="Inhaltsplatzhalter 2">
            <a:extLst>
              <a:ext uri="{FF2B5EF4-FFF2-40B4-BE49-F238E27FC236}">
                <a16:creationId xmlns:a16="http://schemas.microsoft.com/office/drawing/2014/main" id="{68D62E1C-514D-653D-63BE-C64969EF8F48}"/>
              </a:ext>
            </a:extLst>
          </p:cNvPr>
          <p:cNvSpPr txBox="1">
            <a:spLocks/>
          </p:cNvSpPr>
          <p:nvPr/>
        </p:nvSpPr>
        <p:spPr>
          <a:xfrm>
            <a:off x="600075" y="1872344"/>
            <a:ext cx="10880324" cy="143193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800" b="1">
              <a:solidFill>
                <a:srgbClr val="002060"/>
              </a:solidFill>
            </a:endParaRPr>
          </a:p>
          <a:p>
            <a:pPr lvl="1"/>
            <a:endParaRPr lang="en-US" sz="2000">
              <a:solidFill>
                <a:srgbClr val="002060"/>
              </a:solidFill>
              <a:ea typeface="+mn-lt"/>
              <a:cs typeface="+mn-lt"/>
            </a:endParaRPr>
          </a:p>
          <a:p>
            <a:pPr lvl="1"/>
            <a:r>
              <a:rPr lang="de-DE" sz="2000" err="1">
                <a:solidFill>
                  <a:srgbClr val="002060"/>
                </a:solidFill>
                <a:ea typeface="+mn-lt"/>
                <a:cs typeface="+mn-lt"/>
              </a:rPr>
              <a:t>For</a:t>
            </a:r>
            <a:r>
              <a:rPr lang="de-DE" sz="2000">
                <a:solidFill>
                  <a:srgbClr val="002060"/>
                </a:solidFill>
                <a:ea typeface="+mn-lt"/>
                <a:cs typeface="+mn-lt"/>
              </a:rPr>
              <a:t> </a:t>
            </a:r>
            <a:r>
              <a:rPr lang="de-DE" sz="2000" err="1">
                <a:solidFill>
                  <a:srgbClr val="002060"/>
                </a:solidFill>
                <a:ea typeface="+mn-lt"/>
                <a:cs typeface="+mn-lt"/>
              </a:rPr>
              <a:t>Less</a:t>
            </a:r>
            <a:r>
              <a:rPr lang="de-DE" sz="2000">
                <a:solidFill>
                  <a:srgbClr val="002060"/>
                </a:solidFill>
                <a:ea typeface="+mn-lt"/>
                <a:cs typeface="+mn-lt"/>
              </a:rPr>
              <a:t> </a:t>
            </a:r>
            <a:r>
              <a:rPr lang="de-DE" sz="2000" err="1">
                <a:solidFill>
                  <a:srgbClr val="002060"/>
                </a:solidFill>
                <a:ea typeface="+mn-lt"/>
                <a:cs typeface="+mn-lt"/>
              </a:rPr>
              <a:t>Labeled</a:t>
            </a:r>
            <a:r>
              <a:rPr lang="de-DE" sz="2000">
                <a:solidFill>
                  <a:srgbClr val="002060"/>
                </a:solidFill>
                <a:ea typeface="+mn-lt"/>
                <a:cs typeface="+mn-lt"/>
              </a:rPr>
              <a:t> Samples </a:t>
            </a:r>
            <a:r>
              <a:rPr lang="de-DE" sz="2000" err="1">
                <a:solidFill>
                  <a:srgbClr val="002060"/>
                </a:solidFill>
                <a:ea typeface="+mn-lt"/>
                <a:cs typeface="+mn-lt"/>
              </a:rPr>
              <a:t>FixMatch</a:t>
            </a:r>
            <a:r>
              <a:rPr lang="de-DE" sz="2000">
                <a:solidFill>
                  <a:srgbClr val="002060"/>
                </a:solidFill>
                <a:ea typeface="+mn-lt"/>
                <a:cs typeface="+mn-lt"/>
              </a:rPr>
              <a:t> </a:t>
            </a:r>
            <a:r>
              <a:rPr lang="de-DE" sz="2000" err="1">
                <a:solidFill>
                  <a:srgbClr val="002060"/>
                </a:solidFill>
                <a:ea typeface="+mn-lt"/>
                <a:cs typeface="+mn-lt"/>
              </a:rPr>
              <a:t>Outperforms</a:t>
            </a:r>
            <a:r>
              <a:rPr lang="de-DE" sz="2000">
                <a:solidFill>
                  <a:srgbClr val="002060"/>
                </a:solidFill>
                <a:ea typeface="+mn-lt"/>
                <a:cs typeface="+mn-lt"/>
              </a:rPr>
              <a:t> </a:t>
            </a:r>
            <a:r>
              <a:rPr lang="de-DE" sz="2000" err="1">
                <a:solidFill>
                  <a:srgbClr val="002060"/>
                </a:solidFill>
                <a:ea typeface="+mn-lt"/>
                <a:cs typeface="+mn-lt"/>
              </a:rPr>
              <a:t>Supervised</a:t>
            </a:r>
            <a:r>
              <a:rPr lang="de-DE" sz="2000">
                <a:solidFill>
                  <a:srgbClr val="002060"/>
                </a:solidFill>
                <a:ea typeface="+mn-lt"/>
                <a:cs typeface="+mn-lt"/>
              </a:rPr>
              <a:t> Learning </a:t>
            </a:r>
            <a:r>
              <a:rPr lang="de-DE" sz="2000" err="1">
                <a:solidFill>
                  <a:srgbClr val="002060"/>
                </a:solidFill>
                <a:ea typeface="+mn-lt"/>
                <a:cs typeface="+mn-lt"/>
              </a:rPr>
              <a:t>Strategy</a:t>
            </a:r>
            <a:endParaRPr lang="de-DE" sz="2000">
              <a:solidFill>
                <a:srgbClr val="002060"/>
              </a:solidFill>
            </a:endParaRPr>
          </a:p>
          <a:p>
            <a:pPr lvl="1"/>
            <a:endParaRPr lang="en-US" sz="2000">
              <a:solidFill>
                <a:srgbClr val="002060"/>
              </a:solidFill>
              <a:ea typeface="+mn-lt"/>
              <a:cs typeface="+mn-lt"/>
            </a:endParaRPr>
          </a:p>
        </p:txBody>
      </p:sp>
    </p:spTree>
    <p:extLst>
      <p:ext uri="{BB962C8B-B14F-4D97-AF65-F5344CB8AC3E}">
        <p14:creationId xmlns:p14="http://schemas.microsoft.com/office/powerpoint/2010/main" val="3037946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latshållare för datum 3">
            <a:extLst>
              <a:ext uri="{FF2B5EF4-FFF2-40B4-BE49-F238E27FC236}">
                <a16:creationId xmlns:a16="http://schemas.microsoft.com/office/drawing/2014/main" id="{17AADBC4-8DF6-967A-029B-E85A20BAE864}"/>
              </a:ext>
            </a:extLst>
          </p:cNvPr>
          <p:cNvSpPr txBox="1">
            <a:spLocks/>
          </p:cNvSpPr>
          <p:nvPr/>
        </p:nvSpPr>
        <p:spPr>
          <a:xfrm>
            <a:off x="600075" y="6473327"/>
            <a:ext cx="1355725" cy="220121"/>
          </a:xfrm>
          <a:prstGeom prst="rect">
            <a:avLst/>
          </a:prstGeom>
        </p:spPr>
        <p:txBody>
          <a:bodyPr vert="horz" lIns="91440" tIns="45720" rIns="91440" bIns="45720" rtlCol="0" anchor="ctr"/>
          <a:lstStyle>
            <a:defPPr>
              <a:defRPr lang="sv-SE"/>
            </a:defPPr>
            <a:lvl1pPr marL="0" algn="l"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88E4D63-BE2C-4D4B-BBD2-256262659A9F}" type="datetime1">
              <a:rPr lang="sv-SE" smtClean="0">
                <a:solidFill>
                  <a:schemeClr val="bg1">
                    <a:lumMod val="50000"/>
                  </a:schemeClr>
                </a:solidFill>
              </a:rPr>
              <a:pPr/>
              <a:t>2025-05-23</a:t>
            </a:fld>
            <a:endParaRPr lang="sv-SE">
              <a:solidFill>
                <a:schemeClr val="bg1">
                  <a:lumMod val="50000"/>
                </a:schemeClr>
              </a:solidFill>
            </a:endParaRPr>
          </a:p>
        </p:txBody>
      </p:sp>
      <p:sp>
        <p:nvSpPr>
          <p:cNvPr id="8" name="Platshållare för sidfot 4">
            <a:extLst>
              <a:ext uri="{FF2B5EF4-FFF2-40B4-BE49-F238E27FC236}">
                <a16:creationId xmlns:a16="http://schemas.microsoft.com/office/drawing/2014/main" id="{A2E16514-729B-21BB-EF96-27ABF586F77B}"/>
              </a:ext>
            </a:extLst>
          </p:cNvPr>
          <p:cNvSpPr txBox="1">
            <a:spLocks/>
          </p:cNvSpPr>
          <p:nvPr/>
        </p:nvSpPr>
        <p:spPr>
          <a:xfrm>
            <a:off x="1955800" y="6470364"/>
            <a:ext cx="8280399" cy="220120"/>
          </a:xfrm>
          <a:prstGeom prst="rect">
            <a:avLst/>
          </a:prstGeom>
        </p:spPr>
        <p:txBody>
          <a:bodyPr vert="horz" lIns="91440" tIns="45720" rIns="91440" bIns="45720" rtlCol="0" anchor="ctr"/>
          <a:lstStyle>
            <a:defPPr>
              <a:defRPr lang="sv-SE"/>
            </a:defPPr>
            <a:lvl1pPr marL="0" algn="ct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sv-SE">
                <a:solidFill>
                  <a:schemeClr val="bg1">
                    <a:lumMod val="50000"/>
                  </a:schemeClr>
                </a:solidFill>
              </a:rPr>
              <a:t>DD2424 Project: Transfer Learning | Ksenia Biazruchanka, Tobias Haunreiter, Alexander Soukup, Johannes Jeup</a:t>
            </a:r>
          </a:p>
        </p:txBody>
      </p:sp>
      <p:sp>
        <p:nvSpPr>
          <p:cNvPr id="9" name="Platshållare för bildnummer 5">
            <a:extLst>
              <a:ext uri="{FF2B5EF4-FFF2-40B4-BE49-F238E27FC236}">
                <a16:creationId xmlns:a16="http://schemas.microsoft.com/office/drawing/2014/main" id="{8BD878A8-C905-F916-2A74-27C87CD3820F}"/>
              </a:ext>
            </a:extLst>
          </p:cNvPr>
          <p:cNvSpPr txBox="1">
            <a:spLocks/>
          </p:cNvSpPr>
          <p:nvPr/>
        </p:nvSpPr>
        <p:spPr>
          <a:xfrm>
            <a:off x="10236199" y="6473328"/>
            <a:ext cx="1355726" cy="220120"/>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716C8F4-20CD-364A-8A8E-DE130115B178}" type="slidenum">
              <a:rPr lang="sv-SE" smtClean="0">
                <a:solidFill>
                  <a:schemeClr val="bg1">
                    <a:lumMod val="50000"/>
                  </a:schemeClr>
                </a:solidFill>
              </a:rPr>
              <a:pPr/>
              <a:t>9</a:t>
            </a:fld>
            <a:endParaRPr lang="sv-SE">
              <a:solidFill>
                <a:schemeClr val="bg1">
                  <a:lumMod val="50000"/>
                </a:schemeClr>
              </a:solidFill>
            </a:endParaRPr>
          </a:p>
        </p:txBody>
      </p:sp>
      <p:sp>
        <p:nvSpPr>
          <p:cNvPr id="5" name="Rechteck 4">
            <a:extLst>
              <a:ext uri="{FF2B5EF4-FFF2-40B4-BE49-F238E27FC236}">
                <a16:creationId xmlns:a16="http://schemas.microsoft.com/office/drawing/2014/main" id="{C840C945-2EF9-D37D-6E2B-275ED44B1A49}"/>
              </a:ext>
            </a:extLst>
          </p:cNvPr>
          <p:cNvSpPr/>
          <p:nvPr/>
        </p:nvSpPr>
        <p:spPr>
          <a:xfrm>
            <a:off x="9888009" y="4511675"/>
            <a:ext cx="1577620" cy="149295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0DEF754D-1292-DFEE-0C9A-8574828BFDA4}"/>
              </a:ext>
            </a:extLst>
          </p:cNvPr>
          <p:cNvSpPr/>
          <p:nvPr/>
        </p:nvSpPr>
        <p:spPr>
          <a:xfrm>
            <a:off x="9200960" y="3862102"/>
            <a:ext cx="2264669" cy="214252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itel 13">
            <a:extLst>
              <a:ext uri="{FF2B5EF4-FFF2-40B4-BE49-F238E27FC236}">
                <a16:creationId xmlns:a16="http://schemas.microsoft.com/office/drawing/2014/main" id="{53ED06F0-71B5-BC66-4365-097C48DAD40B}"/>
              </a:ext>
            </a:extLst>
          </p:cNvPr>
          <p:cNvSpPr txBox="1">
            <a:spLocks/>
          </p:cNvSpPr>
          <p:nvPr/>
        </p:nvSpPr>
        <p:spPr>
          <a:xfrm>
            <a:off x="600075" y="1095632"/>
            <a:ext cx="10990263" cy="1219977"/>
          </a:xfrm>
          <a:prstGeom prst="rect">
            <a:avLst/>
          </a:prstGeom>
        </p:spPr>
        <p:txBody>
          <a:bodyPr vert="horz" lIns="91440" tIns="108000" rIns="91440" bIns="45720" rtlCol="0" anchor="t">
            <a:noAutofit/>
          </a:bodyPr>
          <a:lst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a:lstStyle>
          <a:p>
            <a:pPr>
              <a:spcBef>
                <a:spcPts val="1000"/>
              </a:spcBef>
            </a:pPr>
            <a:r>
              <a:rPr lang="en-US">
                <a:solidFill>
                  <a:srgbClr val="000061"/>
                </a:solidFill>
                <a:ea typeface="+mj-lt"/>
                <a:cs typeface="+mj-lt"/>
              </a:rPr>
              <a:t>So, Can AI Tell Your Cat From Your Dog </a:t>
            </a:r>
            <a:endParaRPr lang="de-DE"/>
          </a:p>
          <a:p>
            <a:pPr>
              <a:spcBef>
                <a:spcPts val="1000"/>
              </a:spcBef>
            </a:pPr>
            <a:r>
              <a:rPr lang="en-US">
                <a:solidFill>
                  <a:srgbClr val="000061"/>
                </a:solidFill>
                <a:ea typeface="+mj-lt"/>
                <a:cs typeface="+mj-lt"/>
              </a:rPr>
              <a:t>And Even Its Breed?</a:t>
            </a:r>
            <a:endParaRPr lang="en-US"/>
          </a:p>
          <a:p>
            <a:pPr marL="285750" indent="-285750">
              <a:spcBef>
                <a:spcPts val="1000"/>
              </a:spcBef>
              <a:buFont typeface="Arial"/>
              <a:buChar char="•"/>
            </a:pPr>
            <a:endParaRPr lang="en-US">
              <a:solidFill>
                <a:srgbClr val="000061"/>
              </a:solidFill>
              <a:latin typeface="Figtree"/>
            </a:endParaRPr>
          </a:p>
          <a:p>
            <a:endParaRPr lang="en-US"/>
          </a:p>
        </p:txBody>
      </p:sp>
    </p:spTree>
    <p:extLst>
      <p:ext uri="{BB962C8B-B14F-4D97-AF65-F5344CB8AC3E}">
        <p14:creationId xmlns:p14="http://schemas.microsoft.com/office/powerpoint/2010/main" val="2196825616"/>
      </p:ext>
    </p:extLst>
  </p:cSld>
  <p:clrMapOvr>
    <a:masterClrMapping/>
  </p:clrMapOvr>
</p:sld>
</file>

<file path=ppt/theme/theme1.xml><?xml version="1.0" encoding="utf-8"?>
<a:theme xmlns:a="http://schemas.openxmlformats.org/drawingml/2006/main" name="Office-tema">
  <a:themeElements>
    <a:clrScheme name="KTH">
      <a:dk1>
        <a:srgbClr val="000000"/>
      </a:dk1>
      <a:lt1>
        <a:srgbClr val="FFFFFF"/>
      </a:lt1>
      <a:dk2>
        <a:srgbClr val="000061"/>
      </a:dk2>
      <a:lt2>
        <a:srgbClr val="EBE5E0"/>
      </a:lt2>
      <a:accent1>
        <a:srgbClr val="004791"/>
      </a:accent1>
      <a:accent2>
        <a:srgbClr val="6198D2"/>
      </a:accent2>
      <a:accent3>
        <a:srgbClr val="000061"/>
      </a:accent3>
      <a:accent4>
        <a:srgbClr val="DEF0FF"/>
      </a:accent4>
      <a:accent5>
        <a:srgbClr val="EBE5DF"/>
      </a:accent5>
      <a:accent6>
        <a:srgbClr val="0028ED"/>
      </a:accent6>
      <a:hlink>
        <a:srgbClr val="3878C2"/>
      </a:hlink>
      <a:folHlink>
        <a:srgbClr val="004691"/>
      </a:folHlink>
    </a:clrScheme>
    <a:fontScheme name="Office">
      <a:majorFont>
        <a:latin typeface="Figtree"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Figtree"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custClrLst>
    <a:custClr name="Sand">
      <a:srgbClr val="EBE5E0"/>
    </a:custClr>
    <a:custClr name="KTH blue">
      <a:srgbClr val="004791"/>
    </a:custClr>
    <a:custClr name="Sky blue">
      <a:srgbClr val="6298D2"/>
    </a:custClr>
    <a:custClr name="Navy blue">
      <a:srgbClr val="000061"/>
    </a:custClr>
    <a:custClr name="Light blue">
      <a:srgbClr val="DEF0FF"/>
    </a:custClr>
    <a:custClr name="Digital blue">
      <a:srgbClr val="0029ED"/>
    </a:custClr>
    <a:custClr name="Blank">
      <a:srgbClr val="FFFFFF"/>
    </a:custClr>
    <a:custClr name="Blank">
      <a:srgbClr val="FFFFFF"/>
    </a:custClr>
    <a:custClr name="Blank">
      <a:srgbClr val="FFFFFF"/>
    </a:custClr>
    <a:custClr name="Blank">
      <a:srgbClr val="FFFFFF"/>
    </a:custClr>
    <a:custClr name="Dark green">
      <a:srgbClr val="0D4A21"/>
    </a:custClr>
    <a:custClr name="Dark turquoise">
      <a:srgbClr val="1C434C"/>
    </a:custClr>
    <a:custClr name="Dark brick">
      <a:srgbClr val="78001A"/>
    </a:custClr>
    <a:custClr name="Dark yellow">
      <a:srgbClr val="A65900"/>
    </a:custClr>
    <a:custClr name="Dark grey">
      <a:srgbClr val="323232"/>
    </a:custClr>
    <a:custClr name="Blank">
      <a:srgbClr val="FFFFFF"/>
    </a:custClr>
    <a:custClr name="Blank">
      <a:srgbClr val="FFFFFF"/>
    </a:custClr>
    <a:custClr name="Blank">
      <a:srgbClr val="FFFFFF"/>
    </a:custClr>
    <a:custClr name="Blank">
      <a:srgbClr val="FFFFFF"/>
    </a:custClr>
    <a:custClr name="Blank">
      <a:srgbClr val="FFFFFF"/>
    </a:custClr>
    <a:custClr name="Green">
      <a:srgbClr val="4DA060"/>
    </a:custClr>
    <a:custClr name="Turquoise">
      <a:srgbClr val="339C9C"/>
    </a:custClr>
    <a:custClr name="Brick">
      <a:srgbClr val="E86A58"/>
    </a:custClr>
    <a:custClr name="Yellow">
      <a:srgbClr val="FFBE00"/>
    </a:custClr>
    <a:custClr name="Grey">
      <a:srgbClr val="A5A5A5"/>
    </a:custClr>
    <a:custClr name="Blank">
      <a:srgbClr val="FFFFFF"/>
    </a:custClr>
    <a:custClr name="Blank">
      <a:srgbClr val="FFFFFF"/>
    </a:custClr>
    <a:custClr name="Blank">
      <a:srgbClr val="FFFFFF"/>
    </a:custClr>
    <a:custClr name="Blank">
      <a:srgbClr val="FFFFFF"/>
    </a:custClr>
    <a:custClr name="Blank">
      <a:srgbClr val="FFFFFF"/>
    </a:custClr>
    <a:custClr name="Light green">
      <a:srgbClr val="C7EBBA"/>
    </a:custClr>
    <a:custClr name="Light turquoise">
      <a:srgbClr val="B2E0E0"/>
    </a:custClr>
    <a:custClr name="Light brick">
      <a:srgbClr val="FFCCC4"/>
    </a:custClr>
    <a:custClr name="Light yellow">
      <a:srgbClr val="FFF0B0"/>
    </a:custClr>
    <a:custClr name="Light grey">
      <a:srgbClr val="E6E6E6"/>
    </a:custClr>
  </a:custClrLst>
  <a:extLst>
    <a:ext uri="{05A4C25C-085E-4340-85A3-A5531E510DB2}">
      <thm15:themeFamily xmlns:thm15="http://schemas.microsoft.com/office/thememl/2012/main" name="PPT figtree 240110.pptx" id="{795072EE-DD45-42AC-A6E6-0EB4211C5CBA}" vid="{6CE82EEB-BD08-490A-AACD-D5E6FAB6BFD7}"/>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 figtree 240110</Template>
  <Application>Microsoft Office PowerPoint</Application>
  <PresentationFormat>Breitbild</PresentationFormat>
  <Slides>10</Slides>
  <Notes>10</Notes>
  <HiddenSlides>1</HiddenSlides>
  <ScaleCrop>false</ScaleCrop>
  <HeadingPairs>
    <vt:vector size="4" baseType="variant">
      <vt:variant>
        <vt:lpstr>Design</vt:lpstr>
      </vt:variant>
      <vt:variant>
        <vt:i4>1</vt:i4>
      </vt:variant>
      <vt:variant>
        <vt:lpstr>Folientitel</vt:lpstr>
      </vt:variant>
      <vt:variant>
        <vt:i4>10</vt:i4>
      </vt:variant>
    </vt:vector>
  </HeadingPairs>
  <TitlesOfParts>
    <vt:vector size="11" baseType="lpstr">
      <vt:lpstr>Office-tema</vt:lpstr>
      <vt:lpstr>Can AI Tell Your Cat From Your Dog and Even Its Breed?</vt:lpstr>
      <vt:lpstr>Oxford-IIIT Pet Dataset</vt:lpstr>
      <vt:lpstr>Oxford-IIIT Pet Dataset</vt:lpstr>
      <vt:lpstr>Binary Classification (Cat vs. Dog)</vt:lpstr>
      <vt:lpstr>Breed Classification</vt:lpstr>
      <vt:lpstr>Imbalanced Classes</vt:lpstr>
      <vt:lpstr>FixMatch (SSL)</vt:lpstr>
      <vt:lpstr>FixMatch (SSL)</vt:lpstr>
      <vt:lpstr>PowerPoint-Präsentation</vt:lpstr>
      <vt:lpstr>So, Can AI Tell Your Cat From Your Dog  And Even Its Breed?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Tobias Haunreiter</dc:creator>
  <cp:revision>16</cp:revision>
  <dcterms:created xsi:type="dcterms:W3CDTF">2025-05-21T07:11:16Z</dcterms:created>
  <dcterms:modified xsi:type="dcterms:W3CDTF">2025-05-23T07:19:40Z</dcterms:modified>
</cp:coreProperties>
</file>

<file path=docProps/thumbnail.jpeg>
</file>